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6965" r:id="rId2"/>
    <p:sldId id="6966" r:id="rId3"/>
    <p:sldId id="6967" r:id="rId4"/>
    <p:sldId id="6968" r:id="rId5"/>
    <p:sldId id="6969" r:id="rId6"/>
    <p:sldId id="6970" r:id="rId7"/>
    <p:sldId id="6971" r:id="rId8"/>
    <p:sldId id="6972" r:id="rId9"/>
    <p:sldId id="6973" r:id="rId10"/>
    <p:sldId id="6974" r:id="rId11"/>
    <p:sldId id="6975" r:id="rId12"/>
    <p:sldId id="6976" r:id="rId13"/>
    <p:sldId id="6977" r:id="rId14"/>
    <p:sldId id="6978" r:id="rId15"/>
    <p:sldId id="6979" r:id="rId16"/>
    <p:sldId id="6980" r:id="rId17"/>
    <p:sldId id="6981" r:id="rId18"/>
    <p:sldId id="6982" r:id="rId19"/>
    <p:sldId id="6983" r:id="rId20"/>
    <p:sldId id="6984" r:id="rId21"/>
    <p:sldId id="6985" r:id="rId22"/>
  </p:sldIdLst>
  <p:sldSz cx="10080625" cy="684053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4">
          <p15:clr>
            <a:srgbClr val="A4A3A4"/>
          </p15:clr>
        </p15:guide>
        <p15:guide id="2" pos="317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21E"/>
    <a:srgbClr val="8A0000"/>
    <a:srgbClr val="00A44A"/>
    <a:srgbClr val="06E6FE"/>
    <a:srgbClr val="B48900"/>
    <a:srgbClr val="8E6C00"/>
    <a:srgbClr val="6C5200"/>
    <a:srgbClr val="412409"/>
    <a:srgbClr val="483B18"/>
    <a:srgbClr val="8781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 horzBarState="maximized">
    <p:restoredLeft sz="15778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14" y="312"/>
      </p:cViewPr>
      <p:guideLst>
        <p:guide orient="horz" pos="2154"/>
        <p:guide pos="317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6047" y="1119505"/>
            <a:ext cx="8568531" cy="2381521"/>
          </a:xfrm>
        </p:spPr>
        <p:txBody>
          <a:bodyPr anchor="b"/>
          <a:lstStyle>
            <a:lvl1pPr algn="ctr">
              <a:defRPr sz="5985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0078" y="3592866"/>
            <a:ext cx="7560469" cy="1651546"/>
          </a:xfrm>
        </p:spPr>
        <p:txBody>
          <a:bodyPr/>
          <a:lstStyle>
            <a:lvl1pPr marL="0" indent="0" algn="ctr">
              <a:buNone/>
              <a:defRPr sz="2394"/>
            </a:lvl1pPr>
            <a:lvl2pPr marL="456057" indent="0" algn="ctr">
              <a:buNone/>
              <a:defRPr sz="1995"/>
            </a:lvl2pPr>
            <a:lvl3pPr marL="912114" indent="0" algn="ctr">
              <a:buNone/>
              <a:defRPr sz="1795"/>
            </a:lvl3pPr>
            <a:lvl4pPr marL="1368171" indent="0" algn="ctr">
              <a:buNone/>
              <a:defRPr sz="1596"/>
            </a:lvl4pPr>
            <a:lvl5pPr marL="1824228" indent="0" algn="ctr">
              <a:buNone/>
              <a:defRPr sz="1596"/>
            </a:lvl5pPr>
            <a:lvl6pPr marL="2280285" indent="0" algn="ctr">
              <a:buNone/>
              <a:defRPr sz="1596"/>
            </a:lvl6pPr>
            <a:lvl7pPr marL="2736342" indent="0" algn="ctr">
              <a:buNone/>
              <a:defRPr sz="1596"/>
            </a:lvl7pPr>
            <a:lvl8pPr marL="3192399" indent="0" algn="ctr">
              <a:buNone/>
              <a:defRPr sz="1596"/>
            </a:lvl8pPr>
            <a:lvl9pPr marL="3648456" indent="0" algn="ctr">
              <a:buNone/>
              <a:defRPr sz="1596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7FACA-A3DA-49A8-AF19-24C2D73EF8F1}" type="datetimeFigureOut">
              <a:rPr lang="pt-BR" smtClean="0"/>
              <a:t>02/12/2019</a:t>
            </a:fld>
            <a:endParaRPr lang="pt-B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BB33C-A943-49A3-8C46-50A2E24A7EC8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5012608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7FACA-A3DA-49A8-AF19-24C2D73EF8F1}" type="datetimeFigureOut">
              <a:rPr lang="pt-BR" smtClean="0"/>
              <a:t>02/12/2019</a:t>
            </a:fld>
            <a:endParaRPr lang="pt-B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BB33C-A943-49A3-8C46-50A2E24A7EC8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4522292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3948" y="364195"/>
            <a:ext cx="2173635" cy="5797040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3044" y="364195"/>
            <a:ext cx="6394896" cy="5797040"/>
          </a:xfrm>
        </p:spPr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7FACA-A3DA-49A8-AF19-24C2D73EF8F1}" type="datetimeFigureOut">
              <a:rPr lang="pt-BR" smtClean="0"/>
              <a:t>02/12/2019</a:t>
            </a:fld>
            <a:endParaRPr lang="pt-B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BB33C-A943-49A3-8C46-50A2E24A7EC8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8827769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7FACA-A3DA-49A8-AF19-24C2D73EF8F1}" type="datetimeFigureOut">
              <a:rPr lang="pt-BR" smtClean="0"/>
              <a:t>02/12/2019</a:t>
            </a:fld>
            <a:endParaRPr lang="pt-B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BB33C-A943-49A3-8C46-50A2E24A7EC8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1485667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7793" y="1705386"/>
            <a:ext cx="8694539" cy="2845473"/>
          </a:xfrm>
        </p:spPr>
        <p:txBody>
          <a:bodyPr anchor="b"/>
          <a:lstStyle>
            <a:lvl1pPr>
              <a:defRPr sz="5985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793" y="4577779"/>
            <a:ext cx="8694539" cy="1496367"/>
          </a:xfrm>
        </p:spPr>
        <p:txBody>
          <a:bodyPr/>
          <a:lstStyle>
            <a:lvl1pPr marL="0" indent="0">
              <a:buNone/>
              <a:defRPr sz="2394">
                <a:solidFill>
                  <a:schemeClr val="tx1"/>
                </a:solidFill>
              </a:defRPr>
            </a:lvl1pPr>
            <a:lvl2pPr marL="456057" indent="0">
              <a:buNone/>
              <a:defRPr sz="1995">
                <a:solidFill>
                  <a:schemeClr val="tx1">
                    <a:tint val="75000"/>
                  </a:schemeClr>
                </a:solidFill>
              </a:defRPr>
            </a:lvl2pPr>
            <a:lvl3pPr marL="912114" indent="0">
              <a:buNone/>
              <a:defRPr sz="1795">
                <a:solidFill>
                  <a:schemeClr val="tx1">
                    <a:tint val="75000"/>
                  </a:schemeClr>
                </a:solidFill>
              </a:defRPr>
            </a:lvl3pPr>
            <a:lvl4pPr marL="1368171" indent="0">
              <a:buNone/>
              <a:defRPr sz="1596">
                <a:solidFill>
                  <a:schemeClr val="tx1">
                    <a:tint val="75000"/>
                  </a:schemeClr>
                </a:solidFill>
              </a:defRPr>
            </a:lvl4pPr>
            <a:lvl5pPr marL="1824228" indent="0">
              <a:buNone/>
              <a:defRPr sz="1596">
                <a:solidFill>
                  <a:schemeClr val="tx1">
                    <a:tint val="75000"/>
                  </a:schemeClr>
                </a:solidFill>
              </a:defRPr>
            </a:lvl5pPr>
            <a:lvl6pPr marL="2280285" indent="0">
              <a:buNone/>
              <a:defRPr sz="1596">
                <a:solidFill>
                  <a:schemeClr val="tx1">
                    <a:tint val="75000"/>
                  </a:schemeClr>
                </a:solidFill>
              </a:defRPr>
            </a:lvl6pPr>
            <a:lvl7pPr marL="2736342" indent="0">
              <a:buNone/>
              <a:defRPr sz="1596">
                <a:solidFill>
                  <a:schemeClr val="tx1">
                    <a:tint val="75000"/>
                  </a:schemeClr>
                </a:solidFill>
              </a:defRPr>
            </a:lvl7pPr>
            <a:lvl8pPr marL="3192399" indent="0">
              <a:buNone/>
              <a:defRPr sz="1596">
                <a:solidFill>
                  <a:schemeClr val="tx1">
                    <a:tint val="75000"/>
                  </a:schemeClr>
                </a:solidFill>
              </a:defRPr>
            </a:lvl8pPr>
            <a:lvl9pPr marL="3648456" indent="0">
              <a:buNone/>
              <a:defRPr sz="159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7FACA-A3DA-49A8-AF19-24C2D73EF8F1}" type="datetimeFigureOut">
              <a:rPr lang="pt-BR" smtClean="0"/>
              <a:t>02/12/2019</a:t>
            </a:fld>
            <a:endParaRPr lang="pt-B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BB33C-A943-49A3-8C46-50A2E24A7EC8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1016231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3043" y="1820976"/>
            <a:ext cx="4284266" cy="4340259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03316" y="1820976"/>
            <a:ext cx="4284266" cy="4340259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7FACA-A3DA-49A8-AF19-24C2D73EF8F1}" type="datetimeFigureOut">
              <a:rPr lang="pt-BR" smtClean="0"/>
              <a:t>02/12/2019</a:t>
            </a:fld>
            <a:endParaRPr lang="pt-B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BB33C-A943-49A3-8C46-50A2E24A7EC8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9795737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4356" y="364197"/>
            <a:ext cx="8694539" cy="1322188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4357" y="1676882"/>
            <a:ext cx="4264576" cy="821814"/>
          </a:xfrm>
        </p:spPr>
        <p:txBody>
          <a:bodyPr anchor="b"/>
          <a:lstStyle>
            <a:lvl1pPr marL="0" indent="0">
              <a:buNone/>
              <a:defRPr sz="2394" b="1"/>
            </a:lvl1pPr>
            <a:lvl2pPr marL="456057" indent="0">
              <a:buNone/>
              <a:defRPr sz="1995" b="1"/>
            </a:lvl2pPr>
            <a:lvl3pPr marL="912114" indent="0">
              <a:buNone/>
              <a:defRPr sz="1795" b="1"/>
            </a:lvl3pPr>
            <a:lvl4pPr marL="1368171" indent="0">
              <a:buNone/>
              <a:defRPr sz="1596" b="1"/>
            </a:lvl4pPr>
            <a:lvl5pPr marL="1824228" indent="0">
              <a:buNone/>
              <a:defRPr sz="1596" b="1"/>
            </a:lvl5pPr>
            <a:lvl6pPr marL="2280285" indent="0">
              <a:buNone/>
              <a:defRPr sz="1596" b="1"/>
            </a:lvl6pPr>
            <a:lvl7pPr marL="2736342" indent="0">
              <a:buNone/>
              <a:defRPr sz="1596" b="1"/>
            </a:lvl7pPr>
            <a:lvl8pPr marL="3192399" indent="0">
              <a:buNone/>
              <a:defRPr sz="1596" b="1"/>
            </a:lvl8pPr>
            <a:lvl9pPr marL="3648456" indent="0">
              <a:buNone/>
              <a:defRPr sz="1596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57" y="2498697"/>
            <a:ext cx="4264576" cy="3675206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03317" y="1676882"/>
            <a:ext cx="4285579" cy="821814"/>
          </a:xfrm>
        </p:spPr>
        <p:txBody>
          <a:bodyPr anchor="b"/>
          <a:lstStyle>
            <a:lvl1pPr marL="0" indent="0">
              <a:buNone/>
              <a:defRPr sz="2394" b="1"/>
            </a:lvl1pPr>
            <a:lvl2pPr marL="456057" indent="0">
              <a:buNone/>
              <a:defRPr sz="1995" b="1"/>
            </a:lvl2pPr>
            <a:lvl3pPr marL="912114" indent="0">
              <a:buNone/>
              <a:defRPr sz="1795" b="1"/>
            </a:lvl3pPr>
            <a:lvl4pPr marL="1368171" indent="0">
              <a:buNone/>
              <a:defRPr sz="1596" b="1"/>
            </a:lvl4pPr>
            <a:lvl5pPr marL="1824228" indent="0">
              <a:buNone/>
              <a:defRPr sz="1596" b="1"/>
            </a:lvl5pPr>
            <a:lvl6pPr marL="2280285" indent="0">
              <a:buNone/>
              <a:defRPr sz="1596" b="1"/>
            </a:lvl6pPr>
            <a:lvl7pPr marL="2736342" indent="0">
              <a:buNone/>
              <a:defRPr sz="1596" b="1"/>
            </a:lvl7pPr>
            <a:lvl8pPr marL="3192399" indent="0">
              <a:buNone/>
              <a:defRPr sz="1596" b="1"/>
            </a:lvl8pPr>
            <a:lvl9pPr marL="3648456" indent="0">
              <a:buNone/>
              <a:defRPr sz="1596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03317" y="2498697"/>
            <a:ext cx="4285579" cy="3675206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7FACA-A3DA-49A8-AF19-24C2D73EF8F1}" type="datetimeFigureOut">
              <a:rPr lang="pt-BR" smtClean="0"/>
              <a:t>02/12/2019</a:t>
            </a:fld>
            <a:endParaRPr lang="pt-BR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BB33C-A943-49A3-8C46-50A2E24A7EC8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6739062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7FACA-A3DA-49A8-AF19-24C2D73EF8F1}" type="datetimeFigureOut">
              <a:rPr lang="pt-BR" smtClean="0"/>
              <a:t>02/12/2019</a:t>
            </a:fld>
            <a:endParaRPr lang="pt-B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BB33C-A943-49A3-8C46-50A2E24A7EC8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3593543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7FACA-A3DA-49A8-AF19-24C2D73EF8F1}" type="datetimeFigureOut">
              <a:rPr lang="pt-BR" smtClean="0"/>
              <a:t>02/12/2019</a:t>
            </a:fld>
            <a:endParaRPr lang="pt-BR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BB33C-A943-49A3-8C46-50A2E24A7EC8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0472833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4356" y="456036"/>
            <a:ext cx="3251264" cy="1596126"/>
          </a:xfrm>
        </p:spPr>
        <p:txBody>
          <a:bodyPr anchor="b"/>
          <a:lstStyle>
            <a:lvl1pPr>
              <a:defRPr sz="3192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5579" y="984912"/>
            <a:ext cx="5103316" cy="4861216"/>
          </a:xfrm>
        </p:spPr>
        <p:txBody>
          <a:bodyPr/>
          <a:lstStyle>
            <a:lvl1pPr>
              <a:defRPr sz="3192"/>
            </a:lvl1pPr>
            <a:lvl2pPr>
              <a:defRPr sz="2793"/>
            </a:lvl2pPr>
            <a:lvl3pPr>
              <a:defRPr sz="2394"/>
            </a:lvl3pPr>
            <a:lvl4pPr>
              <a:defRPr sz="1995"/>
            </a:lvl4pPr>
            <a:lvl5pPr>
              <a:defRPr sz="1995"/>
            </a:lvl5pPr>
            <a:lvl6pPr>
              <a:defRPr sz="1995"/>
            </a:lvl6pPr>
            <a:lvl7pPr>
              <a:defRPr sz="1995"/>
            </a:lvl7pPr>
            <a:lvl8pPr>
              <a:defRPr sz="1995"/>
            </a:lvl8pPr>
            <a:lvl9pPr>
              <a:defRPr sz="1995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4356" y="2052161"/>
            <a:ext cx="3251264" cy="3801883"/>
          </a:xfrm>
        </p:spPr>
        <p:txBody>
          <a:bodyPr/>
          <a:lstStyle>
            <a:lvl1pPr marL="0" indent="0">
              <a:buNone/>
              <a:defRPr sz="1596"/>
            </a:lvl1pPr>
            <a:lvl2pPr marL="456057" indent="0">
              <a:buNone/>
              <a:defRPr sz="1397"/>
            </a:lvl2pPr>
            <a:lvl3pPr marL="912114" indent="0">
              <a:buNone/>
              <a:defRPr sz="1197"/>
            </a:lvl3pPr>
            <a:lvl4pPr marL="1368171" indent="0">
              <a:buNone/>
              <a:defRPr sz="998"/>
            </a:lvl4pPr>
            <a:lvl5pPr marL="1824228" indent="0">
              <a:buNone/>
              <a:defRPr sz="998"/>
            </a:lvl5pPr>
            <a:lvl6pPr marL="2280285" indent="0">
              <a:buNone/>
              <a:defRPr sz="998"/>
            </a:lvl6pPr>
            <a:lvl7pPr marL="2736342" indent="0">
              <a:buNone/>
              <a:defRPr sz="998"/>
            </a:lvl7pPr>
            <a:lvl8pPr marL="3192399" indent="0">
              <a:buNone/>
              <a:defRPr sz="998"/>
            </a:lvl8pPr>
            <a:lvl9pPr marL="3648456" indent="0">
              <a:buNone/>
              <a:defRPr sz="998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7FACA-A3DA-49A8-AF19-24C2D73EF8F1}" type="datetimeFigureOut">
              <a:rPr lang="pt-BR" smtClean="0"/>
              <a:t>02/12/2019</a:t>
            </a:fld>
            <a:endParaRPr lang="pt-B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BB33C-A943-49A3-8C46-50A2E24A7EC8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5175881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4356" y="456036"/>
            <a:ext cx="3251264" cy="1596126"/>
          </a:xfrm>
        </p:spPr>
        <p:txBody>
          <a:bodyPr anchor="b"/>
          <a:lstStyle>
            <a:lvl1pPr>
              <a:defRPr sz="3192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85579" y="984912"/>
            <a:ext cx="5103316" cy="4861216"/>
          </a:xfrm>
        </p:spPr>
        <p:txBody>
          <a:bodyPr anchor="t"/>
          <a:lstStyle>
            <a:lvl1pPr marL="0" indent="0">
              <a:buNone/>
              <a:defRPr sz="3192"/>
            </a:lvl1pPr>
            <a:lvl2pPr marL="456057" indent="0">
              <a:buNone/>
              <a:defRPr sz="2793"/>
            </a:lvl2pPr>
            <a:lvl3pPr marL="912114" indent="0">
              <a:buNone/>
              <a:defRPr sz="2394"/>
            </a:lvl3pPr>
            <a:lvl4pPr marL="1368171" indent="0">
              <a:buNone/>
              <a:defRPr sz="1995"/>
            </a:lvl4pPr>
            <a:lvl5pPr marL="1824228" indent="0">
              <a:buNone/>
              <a:defRPr sz="1995"/>
            </a:lvl5pPr>
            <a:lvl6pPr marL="2280285" indent="0">
              <a:buNone/>
              <a:defRPr sz="1995"/>
            </a:lvl6pPr>
            <a:lvl7pPr marL="2736342" indent="0">
              <a:buNone/>
              <a:defRPr sz="1995"/>
            </a:lvl7pPr>
            <a:lvl8pPr marL="3192399" indent="0">
              <a:buNone/>
              <a:defRPr sz="1995"/>
            </a:lvl8pPr>
            <a:lvl9pPr marL="3648456" indent="0">
              <a:buNone/>
              <a:defRPr sz="1995"/>
            </a:lvl9pPr>
          </a:lstStyle>
          <a:p>
            <a:r>
              <a:rPr lang="pt-BR" dirty="0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4356" y="2052161"/>
            <a:ext cx="3251264" cy="3801883"/>
          </a:xfrm>
        </p:spPr>
        <p:txBody>
          <a:bodyPr/>
          <a:lstStyle>
            <a:lvl1pPr marL="0" indent="0">
              <a:buNone/>
              <a:defRPr sz="1596"/>
            </a:lvl1pPr>
            <a:lvl2pPr marL="456057" indent="0">
              <a:buNone/>
              <a:defRPr sz="1397"/>
            </a:lvl2pPr>
            <a:lvl3pPr marL="912114" indent="0">
              <a:buNone/>
              <a:defRPr sz="1197"/>
            </a:lvl3pPr>
            <a:lvl4pPr marL="1368171" indent="0">
              <a:buNone/>
              <a:defRPr sz="998"/>
            </a:lvl4pPr>
            <a:lvl5pPr marL="1824228" indent="0">
              <a:buNone/>
              <a:defRPr sz="998"/>
            </a:lvl5pPr>
            <a:lvl6pPr marL="2280285" indent="0">
              <a:buNone/>
              <a:defRPr sz="998"/>
            </a:lvl6pPr>
            <a:lvl7pPr marL="2736342" indent="0">
              <a:buNone/>
              <a:defRPr sz="998"/>
            </a:lvl7pPr>
            <a:lvl8pPr marL="3192399" indent="0">
              <a:buNone/>
              <a:defRPr sz="998"/>
            </a:lvl8pPr>
            <a:lvl9pPr marL="3648456" indent="0">
              <a:buNone/>
              <a:defRPr sz="998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7FACA-A3DA-49A8-AF19-24C2D73EF8F1}" type="datetimeFigureOut">
              <a:rPr lang="pt-BR" smtClean="0"/>
              <a:t>02/12/2019</a:t>
            </a:fld>
            <a:endParaRPr lang="pt-B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6BB33C-A943-49A3-8C46-50A2E24A7EC8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5826899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93043" y="364197"/>
            <a:ext cx="8694539" cy="1322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3043" y="1820976"/>
            <a:ext cx="8694539" cy="43402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3043" y="6340167"/>
            <a:ext cx="2268141" cy="36419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9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D7FACA-A3DA-49A8-AF19-24C2D73EF8F1}" type="datetimeFigureOut">
              <a:rPr lang="pt-BR" smtClean="0"/>
              <a:t>02/12/2019</a:t>
            </a:fld>
            <a:endParaRPr lang="pt-B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39207" y="6340167"/>
            <a:ext cx="3402211" cy="36419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9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19441" y="6340167"/>
            <a:ext cx="2268141" cy="36419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9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6BB33C-A943-49A3-8C46-50A2E24A7EC8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9522056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2114" rtl="0" eaLnBrk="1" latinLnBrk="0" hangingPunct="1">
        <a:lnSpc>
          <a:spcPct val="90000"/>
        </a:lnSpc>
        <a:spcBef>
          <a:spcPct val="0"/>
        </a:spcBef>
        <a:buNone/>
        <a:defRPr sz="438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029" indent="-228029" algn="l" defTabSz="912114" rtl="0" eaLnBrk="1" latinLnBrk="0" hangingPunct="1">
        <a:lnSpc>
          <a:spcPct val="90000"/>
        </a:lnSpc>
        <a:spcBef>
          <a:spcPts val="998"/>
        </a:spcBef>
        <a:buFont typeface="Arial" panose="020B0604020202020204" pitchFamily="34" charset="0"/>
        <a:buChar char="•"/>
        <a:defRPr sz="2793" kern="1200">
          <a:solidFill>
            <a:schemeClr val="tx1"/>
          </a:solidFill>
          <a:latin typeface="+mn-lt"/>
          <a:ea typeface="+mn-ea"/>
          <a:cs typeface="+mn-cs"/>
        </a:defRPr>
      </a:lvl1pPr>
      <a:lvl2pPr marL="684086" indent="-228029" algn="l" defTabSz="912114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2394" kern="1200">
          <a:solidFill>
            <a:schemeClr val="tx1"/>
          </a:solidFill>
          <a:latin typeface="+mn-lt"/>
          <a:ea typeface="+mn-ea"/>
          <a:cs typeface="+mn-cs"/>
        </a:defRPr>
      </a:lvl2pPr>
      <a:lvl3pPr marL="1140143" indent="-228029" algn="l" defTabSz="912114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1995" kern="1200">
          <a:solidFill>
            <a:schemeClr val="tx1"/>
          </a:solidFill>
          <a:latin typeface="+mn-lt"/>
          <a:ea typeface="+mn-ea"/>
          <a:cs typeface="+mn-cs"/>
        </a:defRPr>
      </a:lvl3pPr>
      <a:lvl4pPr marL="1596200" indent="-228029" algn="l" defTabSz="912114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1795" kern="1200">
          <a:solidFill>
            <a:schemeClr val="tx1"/>
          </a:solidFill>
          <a:latin typeface="+mn-lt"/>
          <a:ea typeface="+mn-ea"/>
          <a:cs typeface="+mn-cs"/>
        </a:defRPr>
      </a:lvl4pPr>
      <a:lvl5pPr marL="2052257" indent="-228029" algn="l" defTabSz="912114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1795" kern="1200">
          <a:solidFill>
            <a:schemeClr val="tx1"/>
          </a:solidFill>
          <a:latin typeface="+mn-lt"/>
          <a:ea typeface="+mn-ea"/>
          <a:cs typeface="+mn-cs"/>
        </a:defRPr>
      </a:lvl5pPr>
      <a:lvl6pPr marL="2508314" indent="-228029" algn="l" defTabSz="912114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1795" kern="1200">
          <a:solidFill>
            <a:schemeClr val="tx1"/>
          </a:solidFill>
          <a:latin typeface="+mn-lt"/>
          <a:ea typeface="+mn-ea"/>
          <a:cs typeface="+mn-cs"/>
        </a:defRPr>
      </a:lvl6pPr>
      <a:lvl7pPr marL="2964371" indent="-228029" algn="l" defTabSz="912114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1795" kern="1200">
          <a:solidFill>
            <a:schemeClr val="tx1"/>
          </a:solidFill>
          <a:latin typeface="+mn-lt"/>
          <a:ea typeface="+mn-ea"/>
          <a:cs typeface="+mn-cs"/>
        </a:defRPr>
      </a:lvl7pPr>
      <a:lvl8pPr marL="3420428" indent="-228029" algn="l" defTabSz="912114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1795" kern="1200">
          <a:solidFill>
            <a:schemeClr val="tx1"/>
          </a:solidFill>
          <a:latin typeface="+mn-lt"/>
          <a:ea typeface="+mn-ea"/>
          <a:cs typeface="+mn-cs"/>
        </a:defRPr>
      </a:lvl8pPr>
      <a:lvl9pPr marL="3876485" indent="-228029" algn="l" defTabSz="912114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179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2114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1pPr>
      <a:lvl2pPr marL="456057" algn="l" defTabSz="912114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2pPr>
      <a:lvl3pPr marL="912114" algn="l" defTabSz="912114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3pPr>
      <a:lvl4pPr marL="1368171" algn="l" defTabSz="912114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4pPr>
      <a:lvl5pPr marL="1824228" algn="l" defTabSz="912114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5pPr>
      <a:lvl6pPr marL="2280285" algn="l" defTabSz="912114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6pPr>
      <a:lvl7pPr marL="2736342" algn="l" defTabSz="912114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7pPr>
      <a:lvl8pPr marL="3192399" algn="l" defTabSz="912114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8pPr>
      <a:lvl9pPr marL="3648456" algn="l" defTabSz="912114" rtl="0" eaLnBrk="1" latinLnBrk="0" hangingPunct="1">
        <a:defRPr sz="179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>
            <a:extLst>
              <a:ext uri="{FF2B5EF4-FFF2-40B4-BE49-F238E27FC236}">
                <a16:creationId xmlns:a16="http://schemas.microsoft.com/office/drawing/2014/main" id="{B765E2B0-A22F-4812-BD92-BC237034D1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" y="316"/>
            <a:ext cx="10078857" cy="6839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11357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DA3931B5-7F7A-4DD4-8F68-07FD39837C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" y="316"/>
            <a:ext cx="10078857" cy="6839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08504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E47D3AB7-B5E0-48A6-B7FC-A03F0EC1DA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" y="316"/>
            <a:ext cx="10078857" cy="6839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9636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3EC066AF-51E7-4282-B8C4-6AC1FBA37C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" y="316"/>
            <a:ext cx="10078857" cy="6839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78503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234071CA-2A73-4C69-BBBF-DF20E7D13E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" y="316"/>
            <a:ext cx="10078857" cy="6839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4005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A0F9FCA3-FD28-4F3F-8FD5-3B263357D7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" y="316"/>
            <a:ext cx="10078857" cy="6839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155786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31094559-C95F-4F7E-9241-FEF623BF56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" y="316"/>
            <a:ext cx="10078857" cy="6839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787304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8C3980CE-F81C-4BC0-9C85-BD0D9D870B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" y="316"/>
            <a:ext cx="10078857" cy="6839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013117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EFA580B2-2CAF-479A-BEC3-BB1CB99AC1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" y="316"/>
            <a:ext cx="10078857" cy="6839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979310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33459FDB-E54E-4742-88A2-9C2C03F02B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" y="316"/>
            <a:ext cx="10078857" cy="6839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508041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482E2F84-B1EF-4765-9848-C9812BF9C2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" y="316"/>
            <a:ext cx="10078857" cy="6839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77212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32074445-E2DF-437C-8BE8-F7773911FA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" y="316"/>
            <a:ext cx="10078857" cy="6839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861489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758C2666-8638-4AC9-85C1-DE444899D4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" y="316"/>
            <a:ext cx="10078857" cy="6839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329511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E40FE00B-DEF1-4DAB-9090-738B55894B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" y="316"/>
            <a:ext cx="10078857" cy="6839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14056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E154F99B-C172-4D2F-8737-A5C38A2800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" y="316"/>
            <a:ext cx="10078857" cy="6839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98630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0CE7B1F4-F040-460B-93AE-610F534613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" y="316"/>
            <a:ext cx="10078857" cy="6839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39833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6A547879-E231-4988-8CCD-6F5E740844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" y="316"/>
            <a:ext cx="10078857" cy="6839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40553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1B226D21-CA0F-4CC0-BC10-706A3EF26D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" y="316"/>
            <a:ext cx="10078857" cy="6839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2429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A16B1CD9-49B1-43A9-B77C-BE76170657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" y="316"/>
            <a:ext cx="10078857" cy="6839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7110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349310C2-816F-40C3-967F-64C4A1F769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" y="316"/>
            <a:ext cx="10078857" cy="6839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02900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00BDDFC5-4C3B-44D2-AC22-EB5D10570A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" y="316"/>
            <a:ext cx="10078857" cy="6839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522206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97395</TotalTime>
  <Words>0</Words>
  <Application>Microsoft Office PowerPoint</Application>
  <PresentationFormat>Personalizar</PresentationFormat>
  <Paragraphs>0</Paragraphs>
  <Slides>21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21</vt:i4>
      </vt:variant>
    </vt:vector>
  </HeadingPairs>
  <TitlesOfParts>
    <vt:vector size="25" baseType="lpstr">
      <vt:lpstr>Arial</vt:lpstr>
      <vt:lpstr>Calibri</vt:lpstr>
      <vt:lpstr>Calibri Light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Ismael</dc:creator>
  <cp:keywords>ISMAEL</cp:keywords>
  <cp:lastModifiedBy>Guardião</cp:lastModifiedBy>
  <cp:revision>4482</cp:revision>
  <dcterms:created xsi:type="dcterms:W3CDTF">2016-09-20T20:29:48Z</dcterms:created>
  <dcterms:modified xsi:type="dcterms:W3CDTF">2019-12-02T20:11:24Z</dcterms:modified>
</cp:coreProperties>
</file>