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324" r:id="rId4"/>
    <p:sldId id="272" r:id="rId5"/>
    <p:sldId id="257" r:id="rId6"/>
    <p:sldId id="262" r:id="rId7"/>
    <p:sldId id="259" r:id="rId8"/>
    <p:sldId id="260" r:id="rId9"/>
    <p:sldId id="303" r:id="rId10"/>
    <p:sldId id="275" r:id="rId11"/>
    <p:sldId id="285" r:id="rId12"/>
    <p:sldId id="299" r:id="rId13"/>
    <p:sldId id="282" r:id="rId14"/>
    <p:sldId id="341" r:id="rId15"/>
    <p:sldId id="270" r:id="rId16"/>
    <p:sldId id="264" r:id="rId17"/>
    <p:sldId id="286" r:id="rId18"/>
    <p:sldId id="269" r:id="rId19"/>
    <p:sldId id="268" r:id="rId20"/>
    <p:sldId id="266" r:id="rId21"/>
    <p:sldId id="313" r:id="rId22"/>
    <p:sldId id="333" r:id="rId23"/>
    <p:sldId id="318" r:id="rId24"/>
    <p:sldId id="319" r:id="rId25"/>
    <p:sldId id="329" r:id="rId26"/>
    <p:sldId id="274" r:id="rId27"/>
    <p:sldId id="312" r:id="rId28"/>
    <p:sldId id="284" r:id="rId29"/>
    <p:sldId id="279" r:id="rId30"/>
    <p:sldId id="338" r:id="rId31"/>
    <p:sldId id="321" r:id="rId32"/>
    <p:sldId id="263" r:id="rId33"/>
    <p:sldId id="294" r:id="rId34"/>
    <p:sldId id="283" r:id="rId35"/>
    <p:sldId id="290" r:id="rId36"/>
    <p:sldId id="296" r:id="rId37"/>
    <p:sldId id="287" r:id="rId38"/>
    <p:sldId id="304" r:id="rId39"/>
    <p:sldId id="295" r:id="rId40"/>
    <p:sldId id="300" r:id="rId41"/>
    <p:sldId id="301" r:id="rId42"/>
    <p:sldId id="326" r:id="rId43"/>
    <p:sldId id="336" r:id="rId44"/>
    <p:sldId id="298" r:id="rId45"/>
    <p:sldId id="323" r:id="rId46"/>
    <p:sldId id="278" r:id="rId47"/>
    <p:sldId id="330" r:id="rId48"/>
    <p:sldId id="320" r:id="rId49"/>
    <p:sldId id="309" r:id="rId50"/>
    <p:sldId id="315" r:id="rId51"/>
    <p:sldId id="316" r:id="rId52"/>
    <p:sldId id="317" r:id="rId53"/>
    <p:sldId id="322" r:id="rId54"/>
    <p:sldId id="327" r:id="rId55"/>
    <p:sldId id="342" r:id="rId56"/>
    <p:sldId id="328" r:id="rId57"/>
    <p:sldId id="335" r:id="rId58"/>
    <p:sldId id="332" r:id="rId59"/>
    <p:sldId id="337" r:id="rId60"/>
    <p:sldId id="339" r:id="rId61"/>
    <p:sldId id="340" r:id="rId62"/>
    <p:sldId id="277" r:id="rId63"/>
    <p:sldId id="276" r:id="rId64"/>
    <p:sldId id="345" r:id="rId65"/>
    <p:sldId id="343" r:id="rId6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FF9933"/>
    <a:srgbClr val="0000FF"/>
    <a:srgbClr val="6600FF"/>
    <a:srgbClr val="FF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456835-3046-4AB7-B350-FE7F6CC22337}" v="1" dt="2023-05-25T16:12:43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microsoft.com/office/2015/10/relationships/revisionInfo" Target="revisionInfo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illMaster Marshall" userId="010ddb6c9c9d2dbc" providerId="LiveId" clId="{1F456835-3046-4AB7-B350-FE7F6CC22337}"/>
    <pc:docChg chg="modSld modShowInfo">
      <pc:chgData name="DrillMaster Marshall" userId="010ddb6c9c9d2dbc" providerId="LiveId" clId="{1F456835-3046-4AB7-B350-FE7F6CC22337}" dt="2023-05-25T16:13:27.931" v="1" actId="2744"/>
      <pc:docMkLst>
        <pc:docMk/>
      </pc:docMkLst>
      <pc:sldChg chg="delSp modAnim">
        <pc:chgData name="DrillMaster Marshall" userId="010ddb6c9c9d2dbc" providerId="LiveId" clId="{1F456835-3046-4AB7-B350-FE7F6CC22337}" dt="2023-05-25T16:12:43.867" v="0" actId="478"/>
        <pc:sldMkLst>
          <pc:docMk/>
          <pc:sldMk cId="0" sldId="256"/>
        </pc:sldMkLst>
        <pc:picChg chg="del">
          <ac:chgData name="DrillMaster Marshall" userId="010ddb6c9c9d2dbc" providerId="LiveId" clId="{1F456835-3046-4AB7-B350-FE7F6CC22337}" dt="2023-05-25T16:12:43.867" v="0" actId="478"/>
          <ac:picMkLst>
            <pc:docMk/>
            <pc:sldMk cId="0" sldId="256"/>
            <ac:picMk id="2066" creationId="{D1954025-7C9B-87A1-A206-E88F9BF787A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63192-02D2-8F2D-FFA7-D9D912BB48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8FD9B2-1ABD-428C-3905-9BF6CF0E5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ABAA2-F0F7-1754-A317-BD1CD6215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52894-9998-3FB9-09C7-FEB7BD719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11750-C9C9-6337-D829-10C135206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E7DDF-13FD-4309-A5D7-8FD67A2B2A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451530"/>
      </p:ext>
    </p:extLst>
  </p:cSld>
  <p:clrMapOvr>
    <a:masterClrMapping/>
  </p:clrMapOvr>
  <p:transition spd="med" advTm="3000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3AAF8-2B8B-2A7C-9E2A-E0572CB60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BB24F0-7559-4609-F6A3-9C1ED247E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5B907-F045-8F28-2009-01FC6DFFD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D1D566-5688-3C68-D5B2-A325D4F24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99340-47B7-DBB4-31BA-8E66DFC29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548A9-5E41-4BA4-8619-A0511AA16EF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4735693"/>
      </p:ext>
    </p:extLst>
  </p:cSld>
  <p:clrMapOvr>
    <a:masterClrMapping/>
  </p:clrMapOvr>
  <p:transition spd="med" advTm="3000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F8F8E2-4E05-28C0-C2CD-7EB0F25CC6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3FC370-EDBA-C5ED-5EF1-F0F95E6C1C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D5FB9-E348-100C-89AF-DC2415502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ABECD1-0856-A2AD-4D9C-1B1BD431C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BF410-E8BE-6DD5-4D64-C45B3D0E6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F9CDF-063C-433B-B4EB-B6382B00E62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6024457"/>
      </p:ext>
    </p:extLst>
  </p:cSld>
  <p:clrMapOvr>
    <a:masterClrMapping/>
  </p:clrMapOvr>
  <p:transition spd="med" advTm="3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4D97F-A27A-230A-E8EF-EB19B5DEF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3C6EA4-DBAD-C057-D87E-DCD3ABE3A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3CDE9-3774-CDF8-45C3-BA83E8C00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8E133-3C0A-38E6-1F12-34E7DAFFB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7D881-5244-AFA1-B7B9-658992BF7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8E2BC-2E76-4889-9521-D7DAAA7D66B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9161673"/>
      </p:ext>
    </p:extLst>
  </p:cSld>
  <p:clrMapOvr>
    <a:masterClrMapping/>
  </p:clrMapOvr>
  <p:transition spd="med" advTm="3000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EEE87-843F-3EDE-8372-4DC440EAA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F7030D-50AB-0552-FBBB-BA02CE3E9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0DE11-C47D-49E4-7995-E527A558F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FC21D4-4131-7731-1A09-99F8B3C31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94DB4-B2B8-541E-307C-9C9D22574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6AB7A-B858-4C93-B53F-21AB8D19F06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0992122"/>
      </p:ext>
    </p:extLst>
  </p:cSld>
  <p:clrMapOvr>
    <a:masterClrMapping/>
  </p:clrMapOvr>
  <p:transition spd="med" advTm="3000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CDF90-76CB-D336-39F8-0C74B7E16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51C756-1D69-B1FE-E922-6927097C11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948426-0CF2-3F5A-217F-D3B93745BB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BD4B49-B883-B850-87FB-849813C99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09BA32-4989-9D9C-D476-7283FA510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5A952-AF47-659C-FD37-F7898C9B3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AEB0B-2417-4DF3-B758-8E981130D7E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87914272"/>
      </p:ext>
    </p:extLst>
  </p:cSld>
  <p:clrMapOvr>
    <a:masterClrMapping/>
  </p:clrMapOvr>
  <p:transition spd="med" advTm="3000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D91C9-AE08-C8AC-F201-B392E0977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4D7D47-44D3-F4F2-73A7-09551A543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137642-F1B8-EBD7-AE28-06217AFAD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5EAE58-EDD3-F495-AEEF-B64B55BCBD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752E4D-7233-EA21-DCDE-07038D9EB6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487F1-801D-1112-5F9D-9C897136E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FA47C5-8A0F-0EE7-6DB7-99B72942B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FA35A6-BBB5-C200-FBC0-4B6D85FD6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AA25E-9C38-4D29-BB8B-94921F8A13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5508197"/>
      </p:ext>
    </p:extLst>
  </p:cSld>
  <p:clrMapOvr>
    <a:masterClrMapping/>
  </p:clrMapOvr>
  <p:transition spd="med" advTm="3000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0EE5E-8B80-1F80-3839-B78789D12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9EA5FF-DEB2-A0E2-612C-9C0444E96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8163B7-69F2-74D4-BA9D-0B55CC073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42AB7C-8EF2-C688-AE9F-3DBC0C3A2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864CB-4550-45FC-A4AC-C4FC2A7F04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8813760"/>
      </p:ext>
    </p:extLst>
  </p:cSld>
  <p:clrMapOvr>
    <a:masterClrMapping/>
  </p:clrMapOvr>
  <p:transition spd="med" advTm="3000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FC5012-05A2-ECFF-C7DC-60C629A7C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D98E45-3634-EF73-063D-D9E09A0EA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82EECC-4EEA-A331-E151-745315617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BE611-54AB-4964-97D4-B8F58BAA3AD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1854631"/>
      </p:ext>
    </p:extLst>
  </p:cSld>
  <p:clrMapOvr>
    <a:masterClrMapping/>
  </p:clrMapOvr>
  <p:transition spd="med" advTm="3000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BFA43-5713-DF42-0B2F-85CBA9C42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517D9-A5DE-0241-9827-7468FC444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4C902E-44BD-23AE-2807-3F9477898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FEA008-A1A9-3A8C-3DB9-1FDF38488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68C82-6DD9-9620-655B-0636EAFE8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113E8F-8D7A-4F93-81B7-D890EC851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E912E0-7743-4D41-A9BB-496A594A469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96265470"/>
      </p:ext>
    </p:extLst>
  </p:cSld>
  <p:clrMapOvr>
    <a:masterClrMapping/>
  </p:clrMapOvr>
  <p:transition spd="med" advTm="3000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A1B8C-7552-8A02-4754-BC7DB95F2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969A9A-7331-3A55-8679-F7F0F9CE9D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1F0E25-946D-EF49-9D40-227894A691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A991F8-0C12-4C93-9AA3-F0E077761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A66B4-BE23-89F8-D366-1D1D4ADDE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784F8A-25DA-8673-4043-66FAF737B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6413B-5C11-46A4-980C-5EA1B5390C6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9554447"/>
      </p:ext>
    </p:extLst>
  </p:cSld>
  <p:clrMapOvr>
    <a:masterClrMapping/>
  </p:clrMapOvr>
  <p:transition spd="med" advTm="3000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90AAF81-CDD8-6AB8-C8D6-DA732F8A0A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E1B6B14-6850-1A47-A49F-7225AB1038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BCA7850-A1F7-CC28-26C7-2A8F94E0789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E260A8D-D242-A01B-3233-287BE6D44EF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6E2F1D2-8BF5-8036-85C4-7312E87FD0C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BD74DB-0EAD-4EDB-8A8A-A5E2EB288A6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3000">
    <p:diamond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>
            <a:extLst>
              <a:ext uri="{FF2B5EF4-FFF2-40B4-BE49-F238E27FC236}">
                <a16:creationId xmlns:a16="http://schemas.microsoft.com/office/drawing/2014/main" id="{1AF1D91B-37D6-E9ED-EC2F-CEF0C4411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7" name="Text Box 19">
            <a:extLst>
              <a:ext uri="{FF2B5EF4-FFF2-40B4-BE49-F238E27FC236}">
                <a16:creationId xmlns:a16="http://schemas.microsoft.com/office/drawing/2014/main" id="{25496F8A-797B-4BA3-5A7D-47FA69A017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620713"/>
            <a:ext cx="8353425" cy="1433512"/>
          </a:xfrm>
          <a:prstGeom prst="rect">
            <a:avLst/>
          </a:prstGeom>
          <a:noFill/>
          <a:ln>
            <a:noFill/>
          </a:ln>
          <a:effectLst>
            <a:outerShdw dist="107763" dir="18900000" algn="ctr" rotWithShape="0">
              <a:srgbClr val="FFFF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>
                <a:solidFill>
                  <a:srgbClr val="FF3300"/>
                </a:solidFill>
                <a:ea typeface="华文琥珀" panose="02010800040101010101" pitchFamily="2" charset="-122"/>
              </a:rPr>
              <a:t>阅兵背后的故事</a:t>
            </a:r>
          </a:p>
        </p:txBody>
      </p:sp>
      <p:sp>
        <p:nvSpPr>
          <p:cNvPr id="2068" name="Text Box 20">
            <a:extLst>
              <a:ext uri="{FF2B5EF4-FFF2-40B4-BE49-F238E27FC236}">
                <a16:creationId xmlns:a16="http://schemas.microsoft.com/office/drawing/2014/main" id="{97A42924-7FB5-8D6B-7837-FC1961B103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2349500"/>
            <a:ext cx="6911975" cy="579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FF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  <a:latin typeface="宋体" panose="02010600030101010101" pitchFamily="2" charset="-122"/>
                <a:ea typeface="华文琥珀" panose="02010800040101010101" pitchFamily="2" charset="-122"/>
              </a:rPr>
              <a:t>——</a:t>
            </a:r>
            <a:r>
              <a:rPr lang="en-US" altLang="zh-CN" sz="3200">
                <a:solidFill>
                  <a:srgbClr val="FF33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2009</a:t>
            </a:r>
            <a:r>
              <a:rPr lang="zh-CN" altLang="en-US" sz="3200">
                <a:solidFill>
                  <a:srgbClr val="FF33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年中华人民共和国阅兵记事</a:t>
            </a:r>
          </a:p>
        </p:txBody>
      </p:sp>
    </p:spTree>
  </p:cSld>
  <p:clrMapOvr>
    <a:masterClrMapping/>
  </p:clrMapOvr>
  <p:transition spd="med" advTm="7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6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7" grpId="0"/>
      <p:bldP spid="206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>
            <a:extLst>
              <a:ext uri="{FF2B5EF4-FFF2-40B4-BE49-F238E27FC236}">
                <a16:creationId xmlns:a16="http://schemas.microsoft.com/office/drawing/2014/main" id="{D9E501FC-7C40-94AB-D316-072ACC6A2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609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>
            <a:extLst>
              <a:ext uri="{FF2B5EF4-FFF2-40B4-BE49-F238E27FC236}">
                <a16:creationId xmlns:a16="http://schemas.microsoft.com/office/drawing/2014/main" id="{B77CCD7F-2349-604A-5236-4B997404E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>
            <a:extLst>
              <a:ext uri="{FF2B5EF4-FFF2-40B4-BE49-F238E27FC236}">
                <a16:creationId xmlns:a16="http://schemas.microsoft.com/office/drawing/2014/main" id="{72BD0B09-DA7E-08CD-23D4-3E6AB83EA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>
            <a:extLst>
              <a:ext uri="{FF2B5EF4-FFF2-40B4-BE49-F238E27FC236}">
                <a16:creationId xmlns:a16="http://schemas.microsoft.com/office/drawing/2014/main" id="{1BA25FEA-CC64-1876-E8A7-8DB8F8EED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>
            <a:extLst>
              <a:ext uri="{FF2B5EF4-FFF2-40B4-BE49-F238E27FC236}">
                <a16:creationId xmlns:a16="http://schemas.microsoft.com/office/drawing/2014/main" id="{2D5F707A-37A0-D916-B75E-C175EDFFF8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>
            <a:extLst>
              <a:ext uri="{FF2B5EF4-FFF2-40B4-BE49-F238E27FC236}">
                <a16:creationId xmlns:a16="http://schemas.microsoft.com/office/drawing/2014/main" id="{C3473F72-6B19-D773-40AD-6502CDD17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594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9F1C256C-211A-BB21-C030-428C11354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>
            <a:extLst>
              <a:ext uri="{FF2B5EF4-FFF2-40B4-BE49-F238E27FC236}">
                <a16:creationId xmlns:a16="http://schemas.microsoft.com/office/drawing/2014/main" id="{9A93EA95-3655-2B49-0147-83E65EF79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144000" cy="608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>
            <a:extLst>
              <a:ext uri="{FF2B5EF4-FFF2-40B4-BE49-F238E27FC236}">
                <a16:creationId xmlns:a16="http://schemas.microsoft.com/office/drawing/2014/main" id="{B995C3CC-5EC7-1573-1033-6595BADF6D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0"/>
            <a:ext cx="5400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>
            <a:extLst>
              <a:ext uri="{FF2B5EF4-FFF2-40B4-BE49-F238E27FC236}">
                <a16:creationId xmlns:a16="http://schemas.microsoft.com/office/drawing/2014/main" id="{EE3EE371-F33B-16BA-1A6F-8420253559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>
            <a:extLst>
              <a:ext uri="{FF2B5EF4-FFF2-40B4-BE49-F238E27FC236}">
                <a16:creationId xmlns:a16="http://schemas.microsoft.com/office/drawing/2014/main" id="{E9981870-3A21-19D7-2D24-0A313F26E6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40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A2B2783B-E97A-2CFC-CD7A-3328DA31BB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3960813" cy="614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>
            <a:extLst>
              <a:ext uri="{FF2B5EF4-FFF2-40B4-BE49-F238E27FC236}">
                <a16:creationId xmlns:a16="http://schemas.microsoft.com/office/drawing/2014/main" id="{BF0877B1-E34E-3647-9A61-6A69AABE4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33375"/>
            <a:ext cx="4371975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>
            <a:extLst>
              <a:ext uri="{FF2B5EF4-FFF2-40B4-BE49-F238E27FC236}">
                <a16:creationId xmlns:a16="http://schemas.microsoft.com/office/drawing/2014/main" id="{84C2D4DF-5152-86DB-0B2C-F321C986F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1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9" name="Picture 3">
            <a:extLst>
              <a:ext uri="{FF2B5EF4-FFF2-40B4-BE49-F238E27FC236}">
                <a16:creationId xmlns:a16="http://schemas.microsoft.com/office/drawing/2014/main" id="{08374518-B950-1DFD-E72D-0715AC63A6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404813"/>
            <a:ext cx="4381500" cy="616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900" name="Picture 4">
            <a:extLst>
              <a:ext uri="{FF2B5EF4-FFF2-40B4-BE49-F238E27FC236}">
                <a16:creationId xmlns:a16="http://schemas.microsoft.com/office/drawing/2014/main" id="{958EE2A4-931B-96DB-7C56-3F97F1CB3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672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>
            <a:extLst>
              <a:ext uri="{FF2B5EF4-FFF2-40B4-BE49-F238E27FC236}">
                <a16:creationId xmlns:a16="http://schemas.microsoft.com/office/drawing/2014/main" id="{D78CD4F8-6443-16ED-BEF5-F95074AD7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>
            <a:extLst>
              <a:ext uri="{FF2B5EF4-FFF2-40B4-BE49-F238E27FC236}">
                <a16:creationId xmlns:a16="http://schemas.microsoft.com/office/drawing/2014/main" id="{D0DAC66E-F202-C5CB-78CB-62FC20DA7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56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64" name="Picture 4">
            <a:extLst>
              <a:ext uri="{FF2B5EF4-FFF2-40B4-BE49-F238E27FC236}">
                <a16:creationId xmlns:a16="http://schemas.microsoft.com/office/drawing/2014/main" id="{09948008-9F2F-C855-BEE2-F6E70BE208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0"/>
            <a:ext cx="4427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>
            <a:extLst>
              <a:ext uri="{FF2B5EF4-FFF2-40B4-BE49-F238E27FC236}">
                <a16:creationId xmlns:a16="http://schemas.microsoft.com/office/drawing/2014/main" id="{9EBC3F96-E5A4-5520-5001-C6EF71505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8"/>
            <a:ext cx="9144000" cy="659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>
            <a:extLst>
              <a:ext uri="{FF2B5EF4-FFF2-40B4-BE49-F238E27FC236}">
                <a16:creationId xmlns:a16="http://schemas.microsoft.com/office/drawing/2014/main" id="{844B19D3-0596-BFE7-92DB-6B4AAD41FE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>
            <a:extLst>
              <a:ext uri="{FF2B5EF4-FFF2-40B4-BE49-F238E27FC236}">
                <a16:creationId xmlns:a16="http://schemas.microsoft.com/office/drawing/2014/main" id="{9BF2CE5F-1C4D-6167-EA88-499A5D356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>
            <a:extLst>
              <a:ext uri="{FF2B5EF4-FFF2-40B4-BE49-F238E27FC236}">
                <a16:creationId xmlns:a16="http://schemas.microsoft.com/office/drawing/2014/main" id="{C8D10BB2-1F5F-A133-F180-2854309DA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0350"/>
            <a:ext cx="4405312" cy="627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>
            <a:extLst>
              <a:ext uri="{FF2B5EF4-FFF2-40B4-BE49-F238E27FC236}">
                <a16:creationId xmlns:a16="http://schemas.microsoft.com/office/drawing/2014/main" id="{24FA6005-B2E1-20C0-68CA-F78D597E5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925" y="260350"/>
            <a:ext cx="4176713" cy="626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>
            <a:extLst>
              <a:ext uri="{FF2B5EF4-FFF2-40B4-BE49-F238E27FC236}">
                <a16:creationId xmlns:a16="http://schemas.microsoft.com/office/drawing/2014/main" id="{C68CF45F-71FA-B881-66B7-398A56ECA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02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>
            <a:extLst>
              <a:ext uri="{FF2B5EF4-FFF2-40B4-BE49-F238E27FC236}">
                <a16:creationId xmlns:a16="http://schemas.microsoft.com/office/drawing/2014/main" id="{CCBAAF5E-B599-C8FF-DE3C-6DF511666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11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>
            <a:extLst>
              <a:ext uri="{FF2B5EF4-FFF2-40B4-BE49-F238E27FC236}">
                <a16:creationId xmlns:a16="http://schemas.microsoft.com/office/drawing/2014/main" id="{4D1F018D-00AA-D6FA-426A-976DBB2A9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-15875"/>
            <a:ext cx="7019925" cy="687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>
            <a:extLst>
              <a:ext uri="{FF2B5EF4-FFF2-40B4-BE49-F238E27FC236}">
                <a16:creationId xmlns:a16="http://schemas.microsoft.com/office/drawing/2014/main" id="{AA25451C-A666-20D2-84CC-DC93898E4B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15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>
            <a:extLst>
              <a:ext uri="{FF2B5EF4-FFF2-40B4-BE49-F238E27FC236}">
                <a16:creationId xmlns:a16="http://schemas.microsoft.com/office/drawing/2014/main" id="{9D259D7A-4132-0835-A485-155497B51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82CEFFE7-5A5C-D7B3-2940-F9A29B210E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6434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>
            <a:extLst>
              <a:ext uri="{FF2B5EF4-FFF2-40B4-BE49-F238E27FC236}">
                <a16:creationId xmlns:a16="http://schemas.microsoft.com/office/drawing/2014/main" id="{16A14F9E-383F-6BB6-E128-9481D7A7B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09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>
            <a:extLst>
              <a:ext uri="{FF2B5EF4-FFF2-40B4-BE49-F238E27FC236}">
                <a16:creationId xmlns:a16="http://schemas.microsoft.com/office/drawing/2014/main" id="{1AD54EF6-3CAE-DFB6-50B3-6FC603249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5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>
            <a:extLst>
              <a:ext uri="{FF2B5EF4-FFF2-40B4-BE49-F238E27FC236}">
                <a16:creationId xmlns:a16="http://schemas.microsoft.com/office/drawing/2014/main" id="{8F0CD721-DB6C-C5FE-7120-06297D3DD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0"/>
            <a:ext cx="43561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>
            <a:extLst>
              <a:ext uri="{FF2B5EF4-FFF2-40B4-BE49-F238E27FC236}">
                <a16:creationId xmlns:a16="http://schemas.microsoft.com/office/drawing/2014/main" id="{6756A787-C5C3-16A5-F95D-6E3731B20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4175"/>
            <a:ext cx="9144000" cy="647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>
            <a:extLst>
              <a:ext uri="{FF2B5EF4-FFF2-40B4-BE49-F238E27FC236}">
                <a16:creationId xmlns:a16="http://schemas.microsoft.com/office/drawing/2014/main" id="{3AD3C1F2-9DB0-B18F-B646-EDFE2A96A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>
            <a:extLst>
              <a:ext uri="{FF2B5EF4-FFF2-40B4-BE49-F238E27FC236}">
                <a16:creationId xmlns:a16="http://schemas.microsoft.com/office/drawing/2014/main" id="{F677C281-00C2-9DAE-01AD-7F8924A7D9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>
            <a:extLst>
              <a:ext uri="{FF2B5EF4-FFF2-40B4-BE49-F238E27FC236}">
                <a16:creationId xmlns:a16="http://schemas.microsoft.com/office/drawing/2014/main" id="{DE7A8742-1794-31F5-46D6-92FAAC0D9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>
            <a:extLst>
              <a:ext uri="{FF2B5EF4-FFF2-40B4-BE49-F238E27FC236}">
                <a16:creationId xmlns:a16="http://schemas.microsoft.com/office/drawing/2014/main" id="{86E8EB1E-CA98-B096-A36E-1345E1280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4A5EF16B-A7BC-4143-D573-1B25B729A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19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>
            <a:extLst>
              <a:ext uri="{FF2B5EF4-FFF2-40B4-BE49-F238E27FC236}">
                <a16:creationId xmlns:a16="http://schemas.microsoft.com/office/drawing/2014/main" id="{B2CE5678-9ED5-F3A6-5629-BB2318B3B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>
            <a:extLst>
              <a:ext uri="{FF2B5EF4-FFF2-40B4-BE49-F238E27FC236}">
                <a16:creationId xmlns:a16="http://schemas.microsoft.com/office/drawing/2014/main" id="{BF03CD93-26C3-674E-E2DA-0BFE86352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9144000" cy="532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>
            <a:extLst>
              <a:ext uri="{FF2B5EF4-FFF2-40B4-BE49-F238E27FC236}">
                <a16:creationId xmlns:a16="http://schemas.microsoft.com/office/drawing/2014/main" id="{2C0A85C5-CE2E-59B9-DFE2-3D0B1A33B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5" name="Picture 3">
            <a:extLst>
              <a:ext uri="{FF2B5EF4-FFF2-40B4-BE49-F238E27FC236}">
                <a16:creationId xmlns:a16="http://schemas.microsoft.com/office/drawing/2014/main" id="{37AFD92A-63BB-D931-7121-F5A0593B1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>
            <a:extLst>
              <a:ext uri="{FF2B5EF4-FFF2-40B4-BE49-F238E27FC236}">
                <a16:creationId xmlns:a16="http://schemas.microsoft.com/office/drawing/2014/main" id="{6B1A4230-514B-4309-89E9-B074DD1D3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609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>
            <a:extLst>
              <a:ext uri="{FF2B5EF4-FFF2-40B4-BE49-F238E27FC236}">
                <a16:creationId xmlns:a16="http://schemas.microsoft.com/office/drawing/2014/main" id="{59CED410-948A-E60B-0F9D-50F0D5716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75"/>
            <a:ext cx="9144000" cy="598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>
            <a:extLst>
              <a:ext uri="{FF2B5EF4-FFF2-40B4-BE49-F238E27FC236}">
                <a16:creationId xmlns:a16="http://schemas.microsoft.com/office/drawing/2014/main" id="{E95EB516-D440-F49D-AF98-57D17D8C6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>
            <a:extLst>
              <a:ext uri="{FF2B5EF4-FFF2-40B4-BE49-F238E27FC236}">
                <a16:creationId xmlns:a16="http://schemas.microsoft.com/office/drawing/2014/main" id="{9277F831-D4F7-7430-7907-59BBEDBCE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4213225" cy="5948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637" name="Picture 5">
            <a:extLst>
              <a:ext uri="{FF2B5EF4-FFF2-40B4-BE49-F238E27FC236}">
                <a16:creationId xmlns:a16="http://schemas.microsoft.com/office/drawing/2014/main" id="{B195F952-CE98-98D1-CB15-91452D892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692150"/>
            <a:ext cx="4787900" cy="551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5" name="Picture 3">
            <a:extLst>
              <a:ext uri="{FF2B5EF4-FFF2-40B4-BE49-F238E27FC236}">
                <a16:creationId xmlns:a16="http://schemas.microsoft.com/office/drawing/2014/main" id="{D051DAD9-8C20-9F57-AE5D-19E0770BF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>
            <a:extLst>
              <a:ext uri="{FF2B5EF4-FFF2-40B4-BE49-F238E27FC236}">
                <a16:creationId xmlns:a16="http://schemas.microsoft.com/office/drawing/2014/main" id="{EAE224F6-0DB8-C659-2B34-1AE181167C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85ECD6FF-4606-58F4-598B-711E84394C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>
            <a:extLst>
              <a:ext uri="{FF2B5EF4-FFF2-40B4-BE49-F238E27FC236}">
                <a16:creationId xmlns:a16="http://schemas.microsoft.com/office/drawing/2014/main" id="{E0E9BFB8-22F5-647B-CEE4-B08ABD511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46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>
            <a:extLst>
              <a:ext uri="{FF2B5EF4-FFF2-40B4-BE49-F238E27FC236}">
                <a16:creationId xmlns:a16="http://schemas.microsoft.com/office/drawing/2014/main" id="{1536ABFB-A01F-5902-EDBE-12BB99677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813"/>
            <a:ext cx="9144000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>
            <a:extLst>
              <a:ext uri="{FF2B5EF4-FFF2-40B4-BE49-F238E27FC236}">
                <a16:creationId xmlns:a16="http://schemas.microsoft.com/office/drawing/2014/main" id="{1FCAF62E-05F4-44E5-7FC6-A8D9DE8F7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59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7" name="Picture 3">
            <a:extLst>
              <a:ext uri="{FF2B5EF4-FFF2-40B4-BE49-F238E27FC236}">
                <a16:creationId xmlns:a16="http://schemas.microsoft.com/office/drawing/2014/main" id="{B105F0E2-0D35-BE18-FBF3-2B11A8BC6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31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>
            <a:extLst>
              <a:ext uri="{FF2B5EF4-FFF2-40B4-BE49-F238E27FC236}">
                <a16:creationId xmlns:a16="http://schemas.microsoft.com/office/drawing/2014/main" id="{05EA0560-FFF0-C5E7-7491-4968960F9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31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>
            <a:extLst>
              <a:ext uri="{FF2B5EF4-FFF2-40B4-BE49-F238E27FC236}">
                <a16:creationId xmlns:a16="http://schemas.microsoft.com/office/drawing/2014/main" id="{A9A603D6-CF0C-BC8D-B7C4-3D02FC29C3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24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>
            <a:extLst>
              <a:ext uri="{FF2B5EF4-FFF2-40B4-BE49-F238E27FC236}">
                <a16:creationId xmlns:a16="http://schemas.microsoft.com/office/drawing/2014/main" id="{C10871CA-EFE3-330B-817A-8B72D4BC2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45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>
            <a:extLst>
              <a:ext uri="{FF2B5EF4-FFF2-40B4-BE49-F238E27FC236}">
                <a16:creationId xmlns:a16="http://schemas.microsoft.com/office/drawing/2014/main" id="{D212E62E-79EF-8E7C-8531-4ACD82683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>
            <a:extLst>
              <a:ext uri="{FF2B5EF4-FFF2-40B4-BE49-F238E27FC236}">
                <a16:creationId xmlns:a16="http://schemas.microsoft.com/office/drawing/2014/main" id="{A3E2DF67-1F55-B35A-6E63-27A84BDB2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>
            <a:extLst>
              <a:ext uri="{FF2B5EF4-FFF2-40B4-BE49-F238E27FC236}">
                <a16:creationId xmlns:a16="http://schemas.microsoft.com/office/drawing/2014/main" id="{54356D23-2FE3-591F-4045-21573695E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0"/>
            <a:ext cx="72009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000"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A0E7D971-ACEA-E637-39C7-1600923F0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3995738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>
            <a:extLst>
              <a:ext uri="{FF2B5EF4-FFF2-40B4-BE49-F238E27FC236}">
                <a16:creationId xmlns:a16="http://schemas.microsoft.com/office/drawing/2014/main" id="{1397C918-2A9F-98EC-E43F-6C8063B59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4813"/>
            <a:ext cx="4351338" cy="590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>
            <a:extLst>
              <a:ext uri="{FF2B5EF4-FFF2-40B4-BE49-F238E27FC236}">
                <a16:creationId xmlns:a16="http://schemas.microsoft.com/office/drawing/2014/main" id="{927F46A3-7D9A-FAC4-D7F3-C69F5A059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20713"/>
            <a:ext cx="4427538" cy="56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043" name="Picture 3">
            <a:extLst>
              <a:ext uri="{FF2B5EF4-FFF2-40B4-BE49-F238E27FC236}">
                <a16:creationId xmlns:a16="http://schemas.microsoft.com/office/drawing/2014/main" id="{6B0E38FF-6A90-0785-DCD5-4374128E8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620713"/>
            <a:ext cx="3968750" cy="576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000">
    <p:diamond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>
            <a:extLst>
              <a:ext uri="{FF2B5EF4-FFF2-40B4-BE49-F238E27FC236}">
                <a16:creationId xmlns:a16="http://schemas.microsoft.com/office/drawing/2014/main" id="{124C83B2-B0D6-3693-5FB0-41C1D6E88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2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>
            <a:extLst>
              <a:ext uri="{FF2B5EF4-FFF2-40B4-BE49-F238E27FC236}">
                <a16:creationId xmlns:a16="http://schemas.microsoft.com/office/drawing/2014/main" id="{E2685BFC-F4FF-A1A0-029A-71F1B7271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>
            <a:extLst>
              <a:ext uri="{FF2B5EF4-FFF2-40B4-BE49-F238E27FC236}">
                <a16:creationId xmlns:a16="http://schemas.microsoft.com/office/drawing/2014/main" id="{6DAFA288-962F-DB6E-3A4E-042CD3FA5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19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8" name="Picture 4">
            <a:extLst>
              <a:ext uri="{FF2B5EF4-FFF2-40B4-BE49-F238E27FC236}">
                <a16:creationId xmlns:a16="http://schemas.microsoft.com/office/drawing/2014/main" id="{1E27BCC7-9201-652E-2B15-C3E41C3EF1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4000">
    <p:diamond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7" name="Picture 11">
            <a:extLst>
              <a:ext uri="{FF2B5EF4-FFF2-40B4-BE49-F238E27FC236}">
                <a16:creationId xmlns:a16="http://schemas.microsoft.com/office/drawing/2014/main" id="{22D8BC76-0B61-13B4-DBE9-0A533FC9E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3963"/>
            <a:ext cx="9144000" cy="4364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149" name="WordArt 13">
            <a:extLst>
              <a:ext uri="{FF2B5EF4-FFF2-40B4-BE49-F238E27FC236}">
                <a16:creationId xmlns:a16="http://schemas.microsoft.com/office/drawing/2014/main" id="{BDEB3288-D39A-59E2-B895-DE7FEF18603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059113" y="620713"/>
            <a:ext cx="3960812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6600" kern="10">
                <a:ln w="9525">
                  <a:solidFill>
                    <a:srgbClr val="5F5F5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107763" dir="13500000" algn="ctr" rotWithShape="0">
                    <a:schemeClr val="tx2">
                      <a:alpha val="50000"/>
                    </a:schemeClr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谢谢观看</a:t>
            </a:r>
            <a:endParaRPr lang="en-US" sz="6600" kern="10">
              <a:ln w="9525">
                <a:solidFill>
                  <a:srgbClr val="5F5F5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107763" dir="13500000" algn="ctr" rotWithShape="0">
                  <a:schemeClr val="tx2">
                    <a:alpha val="50000"/>
                  </a:schemeClr>
                </a:outerShdw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91150" name="Text Box 14">
            <a:extLst>
              <a:ext uri="{FF2B5EF4-FFF2-40B4-BE49-F238E27FC236}">
                <a16:creationId xmlns:a16="http://schemas.microsoft.com/office/drawing/2014/main" id="{7D8506B0-3CCB-6E5A-C600-B537D5D725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2565400"/>
            <a:ext cx="3527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9933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2009</a:t>
            </a:r>
            <a:r>
              <a:rPr lang="zh-CN" altLang="en-US" sz="3200" b="1">
                <a:solidFill>
                  <a:srgbClr val="FF9933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年</a:t>
            </a:r>
            <a:r>
              <a:rPr lang="en-US" altLang="zh-CN" sz="3200" b="1">
                <a:solidFill>
                  <a:srgbClr val="FF9933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10</a:t>
            </a:r>
            <a:r>
              <a:rPr lang="zh-CN" altLang="en-US" sz="3200" b="1">
                <a:solidFill>
                  <a:srgbClr val="FF9933"/>
                </a:solidFill>
                <a:latin typeface="华文彩云" panose="02010800040101010101" pitchFamily="2" charset="-122"/>
                <a:ea typeface="华文彩云" panose="02010800040101010101" pitchFamily="2" charset="-122"/>
              </a:rPr>
              <a:t>月 制作</a:t>
            </a:r>
          </a:p>
        </p:txBody>
      </p:sp>
    </p:spTree>
  </p:cSld>
  <p:clrMapOvr>
    <a:masterClrMapping/>
  </p:clrMapOvr>
  <p:transition spd="med" advTm="6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3000"/>
                                        <p:tgtEl>
                                          <p:spTgt spid="9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0570A325-DA0D-BD9A-888B-001EA5A90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774DF939-7499-8F6C-191C-51EB335B5E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2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>
            <a:extLst>
              <a:ext uri="{FF2B5EF4-FFF2-40B4-BE49-F238E27FC236}">
                <a16:creationId xmlns:a16="http://schemas.microsoft.com/office/drawing/2014/main" id="{8B320BE4-8A9C-64C2-9E0B-FA9DA02E8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5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516" name="Picture 4">
            <a:extLst>
              <a:ext uri="{FF2B5EF4-FFF2-40B4-BE49-F238E27FC236}">
                <a16:creationId xmlns:a16="http://schemas.microsoft.com/office/drawing/2014/main" id="{724E516F-134B-8617-C388-D964BD93C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0"/>
            <a:ext cx="428466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Tm="3000">
    <p:diamond/>
  </p:transition>
</p:sld>
</file>

<file path=ppt/theme/theme1.xml><?xml version="1.0" encoding="utf-8"?>
<a:theme xmlns:a="http://schemas.openxmlformats.org/drawingml/2006/main" name="閱兵背後">
  <a:themeElements>
    <a:clrScheme name="閱兵背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閱兵背後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閱兵背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閱兵背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閱兵背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閱兵背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閱兵背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閱兵背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閱兵背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閱兵背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閱兵背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閱兵背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閱兵背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閱兵背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閱兵背後</Template>
  <TotalTime>2</TotalTime>
  <Words>31</Words>
  <Application>Microsoft Office PowerPoint</Application>
  <PresentationFormat>On-screen Show (4:3)</PresentationFormat>
  <Paragraphs>4</Paragraphs>
  <Slides>65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0" baseType="lpstr">
      <vt:lpstr>Arial</vt:lpstr>
      <vt:lpstr>宋体</vt:lpstr>
      <vt:lpstr>华文琥珀</vt:lpstr>
      <vt:lpstr>华文彩云</vt:lpstr>
      <vt:lpstr>閱兵背後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LUI</dc:creator>
  <cp:lastModifiedBy>DrillMaster Marshall</cp:lastModifiedBy>
  <cp:revision>1</cp:revision>
  <dcterms:created xsi:type="dcterms:W3CDTF">2009-11-03T03:18:52Z</dcterms:created>
  <dcterms:modified xsi:type="dcterms:W3CDTF">2023-05-25T16:13:38Z</dcterms:modified>
</cp:coreProperties>
</file>