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80398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2748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984852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770321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7173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07544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748378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68829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19488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47937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92565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275189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므낫세는 왕이 되었을 때에 열두 살이었다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예루살렘에서 쉰다섯 해 동안 다스렸다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어머니는 헵시바이다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12804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주님께서는 주님의 종</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예언자들을 시켜서 이렇게 말씀하셨다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598165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21:11.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유다의 므낫세 왕이 이러한 역겨운 풍속을 따라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옛날 아모리 사람이 한 것보다 더 악한 일을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우상을 만들어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유다로 하여금 죄를 짓도록 잘못 인도하였으므로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01152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 이스라엘의 하나님이 말한다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예루살렘과 유다에 재앙을 보내겠다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재앙의 소식을 듣는 사람은 누구나 가슴이 내려앉을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147505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사마리아를 잰 줄과 아합 궁을 달아 본 추를 사용하여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예루살렘을 심판하겠다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사람이 접시를 닦아 엎어 놓는 것처럼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예루살렘을 말끔히 닦아 내겠다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56227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내 소유인</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 백성 가운데서 살아 남은 사람을 모두 내버리겠고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그들을 원수의 손에 넘겨 주겠다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 그들이 원수들의 먹이가 될 것이고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모든 원수에게 겁탈을 당할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096799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내가 보기에 악한 일을 하였고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이집트에서 나온 조상 때로부터 오늘까지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나를 분노하게 만들었다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847816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더욱이 므낫세는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유다로 하여금 나 주가 보기에 악한 일을 하도록 잘못 인도하는 죄를 지었으며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죄 없는 사람을 너무 많이 죽여서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예루살렘이 이 끝에서부터 저 끝에 이르기까지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죽은 이들의 피로 흠뻑 젖어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97092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므낫세의 나머지 행적과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저질러 놓은 일과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지은 모든 죄는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 왕 역대지략</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 기록되어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852956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므낫세가 죽어서 그의 조상과 함께 누워 잠드니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궁궐 안에 있는 웃사의 정원에 장사지냈다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그의 아들 아몬이 그의 뒤를 이어 왕이 되었다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723282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아몬은 왕이 되었을 때에 스물두 살이었다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예루살렘에서 두 해 동안 다스렸다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어머니 므술레멧은 욧바 출신 하루스의 딸이다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01641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므낫세는 주님께서 보시기에 악한 일을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이스라엘 자손이 보는 앞에서 쫓아내신 이방 사람들의 역겨운 풍속을 따랐다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7735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아버지 므낫세처럼 주님께서 보시기에 악한 일을 하였고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36116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아버지가 걸어간 길을 모두 본받았으며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아버지가 섬긴 우상을 받들며 경배하였다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928914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조상 때부터 섬긴 주 하나님을 잊어버리고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길을 따르지 아니하였다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125924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결국 아몬 왕의 신하들이 그를 반역하고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궁 안에 있는 왕을 살해하였다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77526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그 땅의 백성은 아몬 왕을 반역한 신하들을 다 죽이고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아몬의 뒤를 이어서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아들 요시야를 왕으로 삼았다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7200421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아몬이 한 나머지 모든 일은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유다 왕 역대지략</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 기록되어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47017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21:26.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웃사의 정원에 있는 그의 묘지에 안장되었다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그의 아들 요시야가 그의 뒤를 이어 왕이 되었다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98630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아버지 히스기야가 헐어 버린 산당들을 다시 세우고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바알을 섬기는 제단을 쌓았으며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 왕 아합이 한 것처럼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아세라 목상도 만들었다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또 하늘의 별을 숭배하고 섬겼다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939142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또 그는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일찍이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예루살렘 안에 나의 이름을 두겠다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말씀하신 주님의 성전 안에도 이방신을 섬기는 제단을 만들었다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771130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성전 안팎 두 뜰에도 하늘의 별을 섬기는 제단을 만들어 세웠다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02829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그는 자기의 아들들을 불살라 바치는 일도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점쟁이를 불러 점을 치게도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마술사를 시켜 마법을 부리게도 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악령과 귀신을 불러내어 물어 보기도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이렇게 하여 그는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보시기에 악한 일을 많이 하여</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진노하시게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97642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자신이 손수 새겨 만든 아세라 목상을 성전 안에 세웠다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이 성전은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일찍이 주님께서 이 성전을 두고 다윗과 그의 아들 솔로몬에게 말씀하실 때에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이스라엘의 모든 지파 가운데서 선택한 이 성전과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예루살렘 안에 영원토록 내 이름을 두겠다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61103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그리고 그들이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그들에게 명한 계명과 내 종 모세가 그들에게 명령한 율법을 성실히 지키기만 하면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이스라엘이 다시는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내가 그들의 조상에게 준 이 땅을 떠나서 방황하지 않게 하겠다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말씀하신 그 곳이다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2679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왕하 </a:t>
            </a:r>
            <a:r>
              <a:rPr lang="en-US" altLang="ko-KR" sz="3600" b="1">
                <a:solidFill>
                  <a:srgbClr val="FFFF00"/>
                </a:solidFill>
                <a:latin typeface="나눔스퀘어 ExtraBold" panose="020B0600000101010101" pitchFamily="50" charset="-127"/>
                <a:ea typeface="나눔스퀘어 ExtraBold" panose="020B0600000101010101" pitchFamily="50" charset="-127"/>
              </a:rPr>
              <a:t>21:9.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그 백성들은 이 말씀에 복종하지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오히려 므낫세는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이스라엘 자손의 면전에서 멸망시키신 그 이방 민족들보다 더 악한 일을 하도록 백성을 인도하였다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열왕기하 </a:t>
            </a:r>
            <a:r>
              <a:rPr lang="en-US" altLang="ko-KR" sz="2000">
                <a:solidFill>
                  <a:schemeClr val="bg1"/>
                </a:solidFill>
                <a:latin typeface="나눔스퀘어 ExtraBold" panose="020B0600000101010101" pitchFamily="50" charset="-127"/>
                <a:ea typeface="나눔스퀘어 ExtraBold" panose="020B0600000101010101" pitchFamily="50" charset="-127"/>
              </a:rPr>
              <a:t>21</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0119894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757</Words>
  <Application>Microsoft Office PowerPoint</Application>
  <PresentationFormat>화면 슬라이드 쇼(16:9)</PresentationFormat>
  <Paragraphs>52</Paragraphs>
  <Slides>26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26</vt:i4>
      </vt:variant>
    </vt:vector>
  </HeadingPairs>
  <TitlesOfParts>
    <vt:vector size="31" baseType="lpstr">
      <vt:lpstr>나눔스퀘어 ExtraBold</vt:lpstr>
      <vt:lpstr>Aptos</vt:lpstr>
      <vt:lpstr>Aptos Display</vt:lpstr>
      <vt:lpstr>Arial</vt:lpstr>
      <vt:lpstr>Office 테마</vt:lpstr>
      <vt:lpstr>왕하 21:1. 므낫세는 왕이 되었을 때에 열두 살이었다. 그는 예루살렘에서 쉰다섯 해 동안 다스렸다. 그의 어머니는 헵시바이다.</vt:lpstr>
      <vt:lpstr>왕하 21:2. 므낫세는 주님께서 보시기에 악한 일을 하였다. 그는, 주님께서 이스라엘 자손이 보는 앞에서 쫓아내신 이방 사람들의 역겨운 풍속을 따랐다.</vt:lpstr>
      <vt:lpstr>왕하 21:3. 그는 아버지 히스기야가 헐어 버린 산당들을 다시 세우고, 바알을 섬기는 제단을 쌓았으며, 이스라엘 왕 아합이 한 것처럼, 아세라 목상도 만들었다. 그는 또 하늘의 별을 숭배하고 섬겼다.</vt:lpstr>
      <vt:lpstr>왕하 21:4. 또 그는, 주님께서 일찍이 "내가 예루살렘 안에 나의 이름을 두겠다" 하고 말씀하신 주님의 성전 안에도 이방신을 섬기는 제단을 만들었다.</vt:lpstr>
      <vt:lpstr>왕하 21:5. 주님의 성전 안팎 두 뜰에도 하늘의 별을 섬기는 제단을 만들어 세웠다.</vt:lpstr>
      <vt:lpstr>왕하 21:6. 그래서 그는 자기의 아들들을 불살라 바치는 일도 하고, 점쟁이를 불러 점을 치게도 하고, 마술사를 시켜 마법을 부리게도 하고, 악령과 귀신을 불러내어 물어 보기도 하였다. 이렇게 하여 그는, 주님께서 보시기에 악한 일을 많이 하여, 주님께서 진노하시게 하였다.</vt:lpstr>
      <vt:lpstr>왕하 21:7. 그는 자신이 손수 새겨 만든 아세라 목상을 성전 안에 세웠다. 그러나 이 성전은, 일찍이 주님께서 이 성전을 두고 다윗과 그의 아들 솔로몬에게 말씀하실 때에 "내가 이스라엘의 모든 지파 가운데서 선택한 이 성전과, 이 예루살렘 안에 영원토록 내 이름을 두겠다.</vt:lpstr>
      <vt:lpstr>왕하 21:8. 그리고 그들이, 내가 그들에게 명한 계명과 내 종 모세가 그들에게 명령한 율법을 성실히 지키기만 하면, 이스라엘이 다시는, 내가 그들의 조상에게 준 이 땅을 떠나서 방황하지 않게 하겠다" 하고 말씀하신 그 곳이다.</vt:lpstr>
      <vt:lpstr>왕하 21:9. 그러나 그 백성들은 이 말씀에 복종하지 않았다. 오히려 므낫세는, 주님께서 이스라엘 자손의 면전에서 멸망시키신 그 이방 민족들보다 더 악한 일을 하도록 백성을 인도하였다.</vt:lpstr>
      <vt:lpstr>왕하 21:10. 그래서 주님께서는 주님의 종, 예언자들을 시켜서 이렇게 말씀하셨다.</vt:lpstr>
      <vt:lpstr>왕하 21:11. "유다의 므낫세 왕이 이러한 역겨운 풍속을 따라, 그 옛날 아모리 사람이 한 것보다 더 악한 일을 하고, 우상을 만들어, 유다로 하여금 죄를 짓도록 잘못 인도하였으므로,</vt:lpstr>
      <vt:lpstr>왕하 21:12. 주 이스라엘의 하나님이 말한다. 내가 예루살렘과 유다에 재앙을 보내겠다. 이 재앙의 소식을 듣는 사람은 누구나 가슴이 내려앉을 것이다.</vt:lpstr>
      <vt:lpstr>왕하 21:13. 내가 사마리아를 잰 줄과 아합 궁을 달아 본 추를 사용하여, 예루살렘을 심판하겠다. 사람이 접시를 닦아 엎어 놓는 것처럼, 내가 예루살렘을 말끔히 닦아 내겠다.</vt:lpstr>
      <vt:lpstr>왕하 21:14. 내가 내 소유인, 내 백성 가운데서 살아 남은 사람을 모두 내버리겠고, 그들을 원수의 손에 넘겨 주겠다. 그러면 그들이 원수들의 먹이가 될 것이고, 그 모든 원수에게 겁탈을 당할 것이다.</vt:lpstr>
      <vt:lpstr>왕하 21:15. 그들은 내가 보기에 악한 일을 하였고, 그들이 이집트에서 나온 조상 때로부터 오늘까지, 나를 분노하게 만들었다.</vt:lpstr>
      <vt:lpstr>왕하 21:16. 더욱이 므낫세는, 유다로 하여금 나 주가 보기에 악한 일을 하도록 잘못 인도하는 죄를 지었으며, 죄 없는 사람을 너무 많이 죽여서, 예루살렘이 이 끝에서부터 저 끝에 이르기까지, 죽은 이들의 피로 흠뻑 젖어 있다."</vt:lpstr>
      <vt:lpstr>왕하 21:17. 므낫세의 나머지 행적과, 그가 저질러 놓은 일과, 그가 지은 모든 죄는 '유다 왕 역대지략'에 기록되어 있다.</vt:lpstr>
      <vt:lpstr>왕하 21:18. 므낫세가 죽어서 그의 조상과 함께 누워 잠드니, 그의 궁궐 안에 있는 웃사의 정원에 장사지냈다. 그리고 그의 아들 아몬이 그의 뒤를 이어 왕이 되었다.</vt:lpstr>
      <vt:lpstr>왕하 21:19. 아몬은 왕이 되었을 때에 스물두 살이었다. 그는 예루살렘에서 두 해 동안 다스렸다. 그의 어머니 므술레멧은 욧바 출신 하루스의 딸이다.</vt:lpstr>
      <vt:lpstr>왕하 21:20. 그는 아버지 므낫세처럼 주님께서 보시기에 악한 일을 하였고,</vt:lpstr>
      <vt:lpstr>왕하 21:21. 그의 아버지가 걸어간 길을 모두 본받았으며, 그의 아버지가 섬긴 우상을 받들며 경배하였다.</vt:lpstr>
      <vt:lpstr>왕하 21:22. 그리고 조상 때부터 섬긴 주 하나님을 잊어버리고, 주님의 길을 따르지 아니하였다.</vt:lpstr>
      <vt:lpstr>왕하 21:23. 결국 아몬 왕의 신하들이 그를 반역하고, 궁 안에 있는 왕을 살해하였다.</vt:lpstr>
      <vt:lpstr>왕하 21:24. 그러나 그 땅의 백성은 아몬 왕을 반역한 신하들을 다 죽이고, 아몬의 뒤를 이어서, 그의 아들 요시야를 왕으로 삼았다.</vt:lpstr>
      <vt:lpstr>왕하 21:25. 아몬이 한 나머지 모든 일은 '유다 왕 역대지략'에 기록되어 있다.</vt:lpstr>
      <vt:lpstr>왕하 21:26. 그는 웃사의 정원에 있는 그의 묘지에 안장되었다. 그의 아들 요시야가 그의 뒤를 이어 왕이 되었다.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2024-10-24T03:26:06Z</dcterms:created>
  <dcterms:modified xsi:type="dcterms:W3CDTF">2024-10-24T03:46:28Z</dcterms:modified>
</cp:coreProperties>
</file>