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제자들에게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걸려 넘어지게 하는 일들이 생기지 않을 수는 없지만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그러한 일들을 일으키는 사람은 화가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너희도 명령을 받은 대로 다 하고 나서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쓸모 없는 종입니다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마땅히 해야 할 일을 하였을 뿐입니다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2350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예루살렘으로 가시는 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사마리아와 갈릴리 사이로 지나가시게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3381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어떤 마을에 들어가시다가 나병환자 열 사람을 만나셨다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멀찍이 멈추어 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3291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소리를 높여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 선생님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불쌍히 여겨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81561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보시고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제사장들에게 너희 몸을 보여라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그들이 가는 동안에 몸이 깨끗해졌다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3728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그들 가운데 한 사람은 자기의 병이 나은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 소리로 하나님께 영광을 돌리면서 되돌아와서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7395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예수의 발 앞에 엎드려 감사를 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그는 사마리아 사람이었다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4645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예수께서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열 사람이 깨끗해지지 않았느냐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아홉 사람은 어디에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7000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 영광을 돌리러 되돌아온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이방 사람 한 명밖에 없느냐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9335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일어나서 가거라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믿음이 너를 구원하였다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7336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작은 사람들 가운데 하나를 걸려 넘어지게 하는 것보다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차라리 자기 목에 큰 맷돌을 매달고 바다에 빠지는 것이 나을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1191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바리새파 사람들이 하나님의 나라가 언제 오느냐고 물으니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대답을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나라는 눈으로 볼 수 있는 모습으로 오지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4990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여기에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저기에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말할 수도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나라는 너희 가운데에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0011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제자들에게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인자의 날들 가운데서 단 하루라도 보고 싶어 할 때가 오겠으나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48077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너희더러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저기에 계신다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', 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여기에 계신다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너희는 따라 나서지도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찾아다니지도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53691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마치 번개가 하늘 이 끝에서 번쩍하여 하늘 저 끝까지 비치는 것처럼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인자도 자기의 날에 그러할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67530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그는 먼저 많은 고난을 겪어야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세대에게 버림을 받아야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18806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노아의 시대에 일이 벌어진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인자의 날에도 그러할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4022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노아가 방주에 들어가는 날까지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먹고 마시고 장가가고 시집가고 하였는데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홍수가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모두 멸망시켰다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642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롯 시대에도 그와 같은 일이 벌어졌다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먹고 마시고 사고 팔고 나무를 심고 집을 짓고 하였는데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61481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롯이 소돔에서 떠나던 날에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하늘에서 불과 유황이 쏟아져 내려서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모두 멸망시켰다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7306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스스로 조심하여라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믿음의 형제가 죄를 짓거든 꾸짖고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회개하거든 용서하여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62128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인자가 나타나는 날에도 그러할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7947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날에 지붕 위에 있는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물건들이 집 안에 있더라도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그것들을 꺼내려고 내려가지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또한 들에 있는 사람도 집으로 돌아가지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60615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롯의 아내를 기억하여라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23851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자기 목숨을 보존하려고 애쓰는 사람은 잃을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목숨을 잃는 사람은 보존할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43405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 밤에 두 사람이 한 잠자리에 누워 있을 터이나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사람은 데려가고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한 사람은 버려 둘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87142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두 여자가 함께 맷돌질을 하고 있을 터이나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사람은 데려가고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한 사람은 버려 둘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(36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절 없음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411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제자들이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어디에서 그런 일이 일어나겠습니까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주검이 있는 곳에는 또한 독수리들이 모여들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1634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네게 하루에 일곱 번 죄를 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 번 네게 돌아와서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회개하오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용서해 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7018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사도들이 주님께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우리에게 믿음을 더하여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702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너희에게 겨자씨 한 알만한 믿음이라도 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뽕나무더러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뽑혀서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바다에 심기어라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그대로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3631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가운데서 누구에게 밭을 갈거나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양을 치는 종이 있다고 하자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종이 들에서 돌아올 때에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어서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식탁에 앉아라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그에게 말할 사람이 어디에 있겠느냐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9371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오히려 그에게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내가 먹을 것을 준비하여라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먹고 마시는 동안에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허리를 동이고 시중을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먹고 마셔라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하지 않겠느냐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1721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눅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종이 명령한 대로 하였다고 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주인이 그에게 고마워하겠느냐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4604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884</Words>
  <Application>Microsoft Office PowerPoint</Application>
  <PresentationFormat>화면 슬라이드 쇼(16:9)</PresentationFormat>
  <Paragraphs>72</Paragraphs>
  <Slides>36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41" baseType="lpstr">
      <vt:lpstr>나눔스퀘어 ExtraBold</vt:lpstr>
      <vt:lpstr>Aptos</vt:lpstr>
      <vt:lpstr>Aptos Display</vt:lpstr>
      <vt:lpstr>Arial</vt:lpstr>
      <vt:lpstr>Office 테마</vt:lpstr>
      <vt:lpstr>눅 17:1. 예수께서 제자들에게 말씀하셨다. "걸려 넘어지게 하는 일들이 생기지 않을 수는 없지만, 그러한 일들을 일으키는 사람은 화가 있다.</vt:lpstr>
      <vt:lpstr>눅 17:2. 이 작은 사람들 가운데 하나를 걸려 넘어지게 하는 것보다, 차라리 자기 목에 큰 맷돌을 매달고 바다에 빠지는 것이 나을 것이다.</vt:lpstr>
      <vt:lpstr>눅 17:3. 너희는 스스로 조심하여라. 믿음의 형제가 죄를 짓거든 꾸짖고, 회개하거든 용서하여 주어라.</vt:lpstr>
      <vt:lpstr>눅 17:4. 그가 네게 하루에 일곱 번 죄를 짓고, 일곱 번 네게 돌아와서 '회개하오' 하면, 너는 용서해 주어야 한다."</vt:lpstr>
      <vt:lpstr>눅 17:5. 사도들이 주님께 말하였다. "우리에게 믿음을 더하여 주십시오."</vt:lpstr>
      <vt:lpstr>눅 17:6. 주님께서 말씀하셨다. "너희에게 겨자씨 한 알만한 믿음이라도 있으면, 이 뽕나무더러 '뽑혀서, 바다에 심기어라' 하면, 그대로 될 것이다."</vt:lpstr>
      <vt:lpstr>눅 17:7. "너희 가운데서 누구에게 밭을 갈거나, 양을 치는 종이 있다고 하자. 그 종이 들에서 돌아올 때에 '어서 와서, 식탁에 앉아라' 하고 그에게 말할 사람이 어디에 있겠느냐?</vt:lpstr>
      <vt:lpstr>눅 17:8. 오히려 그에게 말하기를 '너는 내가 먹을 것을 준비하여라. 내가 먹고 마시는 동안에, 너는 허리를 동이고 시중을 들어라. 그런 다음에야, 먹고 마셔라' 하지 않겠느냐?</vt:lpstr>
      <vt:lpstr>눅 17:9. 그 종이 명령한 대로 하였다고 해서, 주인이 그에게 고마워하겠느냐?</vt:lpstr>
      <vt:lpstr>눅 17:10. 이와 같이, 너희도 명령을 받은 대로 다 하고 나서 '우리는 쓸모 없는 종입니다. 우리는 마땅히 해야 할 일을 하였을 뿐입니다' 하여라."</vt:lpstr>
      <vt:lpstr>눅 17:11. 예수께서 예루살렘으로 가시는 길에, 사마리아와 갈릴리 사이로 지나가시게 되었다.</vt:lpstr>
      <vt:lpstr>눅 17:12. 예수께서 어떤 마을에 들어가시다가 나병환자 열 사람을 만나셨다. 그들은 멀찍이 멈추어 서서,</vt:lpstr>
      <vt:lpstr>눅 17:13. 소리를 높여 말하였다. "예수 선생님, 우리를 불쌍히 여겨 주십시오."</vt:lpstr>
      <vt:lpstr>눅 17:14. 예수께서는 보시고 그들에게 말씀하셨다. "가서, 제사장들에게 너희 몸을 보여라." 그런데 그들이 가는 동안에 몸이 깨끗해졌다.</vt:lpstr>
      <vt:lpstr>눅 17:15. 그런데 그들 가운데 한 사람은 자기의 병이 나은 것을 보고, 큰 소리로 하나님께 영광을 돌리면서 되돌아와서,</vt:lpstr>
      <vt:lpstr>눅 17:16. 예수의 발 앞에 엎드려 감사를 드렸다. 그런데 그는 사마리아 사람이었다.</vt:lpstr>
      <vt:lpstr>눅 17:17. 그래서 예수께서 말씀하셨다. "열 사람이 깨끗해지지 않았느냐? 그런데 아홉 사람은 어디에 있느냐?</vt:lpstr>
      <vt:lpstr>눅 17:18. 하나님께 영광을 돌리러 되돌아온 사람은, 이 이방 사람 한 명밖에 없느냐?"</vt:lpstr>
      <vt:lpstr>눅 17:19. 그런 다음에 그에게 말씀하셨다. "일어나서 가거라. 네 믿음이 너를 구원하였다."</vt:lpstr>
      <vt:lpstr>눅 17:20. 바리새파 사람들이 하나님의 나라가 언제 오느냐고 물으니, 예수께서 그들에게 대답을 하셨다. "하나님의 나라는 눈으로 볼 수 있는 모습으로 오지 않는다.</vt:lpstr>
      <vt:lpstr>눅 17:21. 또 '보아라, 여기에 있다' 또는 '저기에 있다' 하고 말할 수도 없다. 보아라, 하나님의 나라는 너희 가운데에 있다."</vt:lpstr>
      <vt:lpstr>눅 17:22. 그리고 제자들에게 말씀하셨다. "너희가 인자의 날들 가운데서 단 하루라도 보고 싶어 할 때가 오겠으나, 보지 못할 것이다.</vt:lpstr>
      <vt:lpstr>눅 17:23. 사람들이 너희더러 말하기를 '보아라, 저기에 계신다', [또는] '보아라, 여기에 계신다' 할 것이다. 그러나 너희는 따라 나서지도 말고, 찾아다니지도 말아라.</vt:lpstr>
      <vt:lpstr>눅 17:24. 마치 번개가 하늘 이 끝에서 번쩍하여 하늘 저 끝까지 비치는 것처럼, 인자도 자기의 날에 그러할 것이다.</vt:lpstr>
      <vt:lpstr>눅 17:25. 그러나 그는 먼저 많은 고난을 겪어야 하고, 이 세대에게 버림을 받아야 한다.</vt:lpstr>
      <vt:lpstr>눅 17:26. 노아의 시대에 일이 벌어진 것과 같이, 인자의 날에도 그러할 것이다.</vt:lpstr>
      <vt:lpstr>눅 17:27. 노아가 방주에 들어가는 날까지, 사람들은 먹고 마시고 장가가고 시집가고 하였는데, 마침내 홍수가 나서, 그들을 모두 멸망시켰다.</vt:lpstr>
      <vt:lpstr>눅 17:28. 롯 시대에도 그와 같은 일이 벌어졌다. 사람들이 먹고 마시고 사고 팔고 나무를 심고 집을 짓고 하였는데,</vt:lpstr>
      <vt:lpstr>눅 17:29. 롯이 소돔에서 떠나던 날에, 하늘에서 불과 유황이 쏟아져 내려서, 그들을 모두 멸망시켰다.</vt:lpstr>
      <vt:lpstr>눅 17:30. 인자가 나타나는 날에도 그러할 것이다.</vt:lpstr>
      <vt:lpstr>눅 17:31. 그 날에 지붕 위에 있는 사람은, 자기 물건들이 집 안에 있더라도, 그것들을 꺼내려고 내려가지 말아라. 또한 들에 있는 사람도 집으로 돌아가지 말아라.</vt:lpstr>
      <vt:lpstr>눅 17:32. 롯의 아내를 기억하여라.</vt:lpstr>
      <vt:lpstr>눅 17:33. 누구든지 자기 목숨을 보존하려고 애쓰는 사람은 잃을 것이요, 목숨을 잃는 사람은 보존할 것이다.</vt:lpstr>
      <vt:lpstr>눅 17:34. 내가 너희에게 말한다. 그 날 밤에 두 사람이 한 잠자리에 누워 있을 터이나, 한 사람은 데려가고, 다른 한 사람은 버려 둘 것이다.</vt:lpstr>
      <vt:lpstr>눅 17:35. 또 두 여자가 함께 맷돌질을 하고 있을 터이나, 한 사람은 데려가고, 다른 한 사람은 버려 둘 것이다." (36절 없음)</vt:lpstr>
      <vt:lpstr>눅 17:37. 제자들이 예수께 말하였다. "주님, 어디에서 그런 일이 일어나겠습니까?" 예수께서 그들에게 말씀하셨다. "주검이 있는 곳에는 또한 독수리들이 모여들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2024-10-24T04:42:28Z</dcterms:modified>
</cp:coreProperties>
</file>