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91" r:id="rId3"/>
    <p:sldId id="992" r:id="rId4"/>
    <p:sldId id="993" r:id="rId5"/>
    <p:sldId id="994" r:id="rId6"/>
    <p:sldId id="995" r:id="rId7"/>
    <p:sldId id="996" r:id="rId8"/>
    <p:sldId id="997" r:id="rId9"/>
    <p:sldId id="998" r:id="rId10"/>
    <p:sldId id="999" r:id="rId11"/>
    <p:sldId id="1000" r:id="rId12"/>
    <p:sldId id="1001" r:id="rId13"/>
    <p:sldId id="1002" r:id="rId14"/>
    <p:sldId id="1003" r:id="rId15"/>
    <p:sldId id="1004" r:id="rId16"/>
    <p:sldId id="1005" r:id="rId17"/>
    <p:sldId id="1006" r:id="rId18"/>
    <p:sldId id="1007" r:id="rId19"/>
    <p:sldId id="1008" r:id="rId20"/>
    <p:sldId id="1009" r:id="rId21"/>
    <p:sldId id="1010" r:id="rId22"/>
    <p:sldId id="1011" r:id="rId23"/>
    <p:sldId id="1012" r:id="rId24"/>
    <p:sldId id="1013" r:id="rId25"/>
    <p:sldId id="1014" r:id="rId26"/>
    <p:sldId id="1015" r:id="rId27"/>
    <p:sldId id="1016" r:id="rId28"/>
    <p:sldId id="1017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727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915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02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602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944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47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46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22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173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175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789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069856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66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이스라엘과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보내고 또 에브라임과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편지를 보내어 예루살렘 여호와의 전에 와서 이스라엘 하나님 여호와를 위하여 유월절을 지키라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365962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보발꾼이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에브라임과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지방 각 성읍으로 두루 다녀서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스불론까지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이르렀으나 사람들이 그들을 조롱하며 비웃었더라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159151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아셀과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중에서 몇 사람이 스스로 겸손한 마음으로 예루살렘에 이르렀고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721707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손이 또한 유다 사람들을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감동시키사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그들에게 왕과 방백들이 여호와의 말씀대로 전한 명령을 한 마음으로 준행하게 하셨더라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84989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둘째 달에 백성이 무교절을 지키려 하여 예루살렘에 많이 모이니 매우 큰 모임이라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644203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일어나 예루살렘에 있는 제단과 향단들을 모두 제거하여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기드론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시내에 던지고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818576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둘째 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열넷째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날에 유월절 양을 잡으니 제사장과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부끄러워하여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성결하게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번제물을 가지고 여호와의 전에 이르러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055696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규례대로 각각 자기들의 처소에 서고 하나님의 사람 모세의 율법을 따라 제사장들이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손에서 피를 받아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뿌리니라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278604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회중 가운데 많은 사람이 자신들을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성결하게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하지 못하였으므로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모든 부정한 사람을 위하여 유월절 양을 잡아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성결하게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350715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에브라임과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잇사갈과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스불론의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많은 무리는 자기들을 깨끗하게 하지 아니하고 유월절 양을 먹어 기록한 규례를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어긴지라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위하여 기도하여 이르되 선하신 여호와여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사하옵소서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792688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결심하고 하나님 곧 그의 조상들의 하나님 여호와를 구하는 사람은 누구든지 비록 성소의 결례대로 스스로 깨끗하게 못하였을지라도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사하옵소서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071909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방백들과 예루살렘 온 회중과 더불어 의논하고 둘째 달에 유월절을 지키려 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651270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기도를 들으시고 백성을 고치셨더라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747097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예루살렘에 모인 이스라엘 자손이 크게 즐거워하며 칠 일 동안 무교절을 지켰고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사람들과 제사장들은 날마다 여호와를 칭송하며 큰 소리 나는 악기를 울려 여호와를 찬양하였으며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658640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여호와를 섬기는 일에 능숙한 모든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사람들을 위로하였더라 이와 같이 절기 칠 일 동안에 무리가 먹으며 화목제를 드리고 그의 조상들의 하나님 여호와께 감사하였더라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4458928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회중이 다시 칠 일을 지키기로 결의하고 이에 또 칠 일을 즐겁게 지켰더라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8412502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히스기야가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수송아지 천 마리와 양 칠천 마리를 회중에게 주었고 방백들은 수송아지 천 마리와 양 만 마리를 회중에게 주었으며 자신들을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성결하게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제사장들도 많았더라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2571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 온 회중과 제사장들과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사람들과 이스라엘에서 온 모든 회중과 이스라엘 땅에서 나온 나그네들과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사는 나그네들이 다 즐거워하였으므로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809196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예루살렘에 큰 기쁨이 있었으니 이스라엘 왕 다윗의 아들 솔로몬 때로부터 이러한 기쁨이 예루살렘에 없었더라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0648908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제사장들과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일어나서 백성을 위하여 축복하였으니 그 소리가 하늘에 들리고 그 기도가 여호와의 거룩한 처소 하늘에 이르렀더라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974251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성결하게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제사장들이 부족하고 백성도 예루살렘에 모이지 못하였으므로 그 정한 때에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지킬수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없었음이라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795247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왕과 온 회중이 이 일을 좋게 여기고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735725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드디어 왕이 명령을 내려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브엘세바에서부터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단까지 온 이스라엘에 공포하여 일제히 예루살렘으로 와서 이스라엘 하나님 여호와의 유월절을 지키라 하니 이는 기록한 규례대로 오랫동안 지키지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못하였음이더라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007483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보발꾼들이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왕과 방백들의 편지를 받아 가지고 왕의 명령을 따라 온 이스라엘과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두루 다니며 전하니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일렀으되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자손들아 너희는 아브라함과 이삭과 이스라엘의 하나님 여호와께로 돌아오라 그리하면 그가 너희 남은 자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손에서 벗어난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돌아오시리라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23271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조상들과 너희 형제 같이 하지 말라 그들은 그의 조상들의 하나님 여호와께 범죄하였으므로 여호와께서 멸망하도록 버려 두신 것을 너희가 똑똑히 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753609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조상들 같이 목을 곧게 하지 말고 여호와께 돌아와 영원히 거룩하게 하신 전에 들어가서 너희 하나님 여호와를 섬겨 그의 진노가 너희에게서 떠나게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165939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만일 여호와께 돌아오면 너희 형제들과 너희 자녀가 사로잡은 자들에게서 자비를 입어 다시 이 땅으로 돌아오리라 너희 하나님 여호와는 은혜로우시고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자비하신지라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돌아오면 그의 얼굴을 너희에게서 돌이키지 아니하시리라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039604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583</Words>
  <Application>Microsoft Office PowerPoint</Application>
  <PresentationFormat>와이드스크린</PresentationFormat>
  <Paragraphs>54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27</vt:i4>
      </vt:variant>
    </vt:vector>
  </HeadingPairs>
  <TitlesOfParts>
    <vt:vector size="3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2024-10-01T09:58:41Z</dcterms:modified>
</cp:coreProperties>
</file>