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3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14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4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1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7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7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3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5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9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2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0F6E7-3D5F-4463-A0EC-B00D1A16539C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EC66D-5B6E-4215-ACB5-1DD558EE2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0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://img1.wikia.nocookie.net/__cb20130514153411/ultra/images/archive/3/35/20130902144837!Ultraseven%E2%98%86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84" y="2286000"/>
            <a:ext cx="1109816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A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a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0"/>
            <a:ext cx="2895600" cy="213360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D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d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nard MT Condensed" pitchFamily="18" charset="0"/>
              </a:rPr>
              <a:t>G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g</a:t>
            </a:r>
            <a:endParaRPr lang="en-US" sz="96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smtClean="0">
                <a:latin typeface="Berlin Sans FB" pitchFamily="34" charset="0"/>
              </a:rPr>
              <a:t>B</a:t>
            </a:r>
            <a:r>
              <a:rPr lang="en-US" sz="11500" dirty="0" smtClean="0">
                <a:solidFill>
                  <a:srgbClr val="FF0000"/>
                </a:solidFill>
                <a:latin typeface="Berlin Sans FB" pitchFamily="34" charset="0"/>
              </a:rPr>
              <a:t>b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E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e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H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h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smtClean="0">
                <a:latin typeface="Berlin Sans FB" pitchFamily="34" charset="0"/>
              </a:rPr>
              <a:t>C</a:t>
            </a:r>
            <a:r>
              <a:rPr lang="en-US" sz="11500" dirty="0" smtClean="0">
                <a:solidFill>
                  <a:srgbClr val="FF0000"/>
                </a:solidFill>
                <a:latin typeface="Berlin Sans FB" pitchFamily="34" charset="0"/>
              </a:rPr>
              <a:t>c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F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f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smtClean="0">
                <a:latin typeface="Bernard MT Condensed" pitchFamily="18" charset="0"/>
              </a:rPr>
              <a:t>I</a:t>
            </a:r>
            <a:r>
              <a:rPr lang="en-US" sz="11500" dirty="0" smtClean="0">
                <a:solidFill>
                  <a:srgbClr val="FF0000"/>
                </a:solidFill>
                <a:latin typeface="Berlin Sans FB" pitchFamily="34" charset="0"/>
              </a:rPr>
              <a:t>i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pic>
        <p:nvPicPr>
          <p:cNvPr id="1026" name="Picture 2" descr="http://img1.wikia.nocookie.net/__cb20111204023024/ultra/images/5/52/Ultraman_Milleniu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0445"/>
            <a:ext cx="946355" cy="189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SnyhCCRoYj3mNT8umCCsw_1xxJQvGu4Ys35sf8vdC1GMBcIfA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706"/>
            <a:ext cx="1072945" cy="19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TkesaSwD6YjLgZJEX_916fq-WcnL08zA9vcQ4x5onVaNDP3-z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355"/>
            <a:ext cx="12573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67" y="4749255"/>
            <a:ext cx="1195388" cy="177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230" y="2474119"/>
            <a:ext cx="1119315" cy="175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6200" y="2437248"/>
            <a:ext cx="1104900" cy="1937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76" y="4618549"/>
            <a:ext cx="1321608" cy="1909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702629"/>
            <a:ext cx="1025771" cy="187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510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://img1.wikia.nocookie.net/__cb20130514153411/ultra/images/archive/3/35/20130902144837!Ultraseven%E2%98%86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84" y="2286000"/>
            <a:ext cx="1109816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smtClean="0">
                <a:latin typeface="Berlin Sans FB" pitchFamily="34" charset="0"/>
              </a:rPr>
              <a:t> </a:t>
            </a:r>
            <a:r>
              <a:rPr lang="en-US" sz="11500" dirty="0" err="1" smtClean="0">
                <a:latin typeface="Berlin Sans FB" pitchFamily="34" charset="0"/>
              </a:rPr>
              <a:t>J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j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0"/>
            <a:ext cx="2895600" cy="213360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smtClean="0">
                <a:latin typeface="Berlin Sans FB" pitchFamily="34" charset="0"/>
              </a:rPr>
              <a:t>M</a:t>
            </a:r>
            <a:r>
              <a:rPr lang="en-US" sz="9600" dirty="0" smtClean="0">
                <a:solidFill>
                  <a:srgbClr val="FF0000"/>
                </a:solidFill>
                <a:latin typeface="Berlin Sans FB" pitchFamily="34" charset="0"/>
              </a:rPr>
              <a:t>m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lin Sans FB" pitchFamily="34" charset="0"/>
              </a:rPr>
              <a:t>P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p</a:t>
            </a:r>
            <a:endParaRPr lang="en-US" sz="88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nard MT Condensed" pitchFamily="18" charset="0"/>
              </a:rPr>
              <a:t>K</a:t>
            </a:r>
            <a:r>
              <a:rPr lang="en-US" sz="11500" dirty="0" err="1" smtClean="0">
                <a:solidFill>
                  <a:srgbClr val="FF0000"/>
                </a:solidFill>
                <a:latin typeface="Bernard MT Condensed" pitchFamily="18" charset="0"/>
              </a:rPr>
              <a:t>k</a:t>
            </a:r>
            <a:endParaRPr lang="en-US" sz="115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lin Sans FB" pitchFamily="34" charset="0"/>
              </a:rPr>
              <a:t>N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n</a:t>
            </a:r>
            <a:endParaRPr lang="en-US" sz="96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nard MT Condensed" pitchFamily="18" charset="0"/>
              </a:rPr>
              <a:t>Q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q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L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l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lin Sans FB" pitchFamily="34" charset="0"/>
              </a:rPr>
              <a:t>O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o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lin Sans FB" pitchFamily="34" charset="0"/>
              </a:rPr>
              <a:t>R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r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pic>
        <p:nvPicPr>
          <p:cNvPr id="1026" name="Picture 2" descr="http://img1.wikia.nocookie.net/__cb20111204023024/ultra/images/5/52/Ultraman_Milleniu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0445"/>
            <a:ext cx="946355" cy="189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SnyhCCRoYj3mNT8umCCsw_1xxJQvGu4Ys35sf8vdC1GMBcIfA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706"/>
            <a:ext cx="1072945" cy="19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TkesaSwD6YjLgZJEX_916fq-WcnL08zA9vcQ4x5onVaNDP3-z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355"/>
            <a:ext cx="12573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67" y="4749255"/>
            <a:ext cx="1195388" cy="177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230" y="2474119"/>
            <a:ext cx="1119315" cy="175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6200" y="2437248"/>
            <a:ext cx="1104900" cy="1937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9492" y="4618549"/>
            <a:ext cx="1321608" cy="1909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702629"/>
            <a:ext cx="1025771" cy="187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65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://img1.wikia.nocookie.net/__cb20130514153411/ultra/images/archive/3/35/20130902144837!Ultraseven%E2%98%86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84" y="2286000"/>
            <a:ext cx="1109816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smtClean="0">
                <a:latin typeface="Berlin Sans FB" pitchFamily="34" charset="0"/>
              </a:rPr>
              <a:t> </a:t>
            </a:r>
            <a:r>
              <a:rPr lang="en-US" sz="11500" dirty="0" err="1" smtClean="0">
                <a:latin typeface="Berlin Sans FB" pitchFamily="34" charset="0"/>
              </a:rPr>
              <a:t>S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s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0"/>
            <a:ext cx="2895600" cy="213360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Arial Rounded MT Bold" pitchFamily="34" charset="0"/>
              </a:rPr>
              <a:t>V</a:t>
            </a:r>
            <a:r>
              <a:rPr lang="en-US" sz="9600" dirty="0" err="1" smtClean="0">
                <a:solidFill>
                  <a:srgbClr val="FF0000"/>
                </a:solidFill>
                <a:latin typeface="Arial Rounded MT Bold" pitchFamily="34" charset="0"/>
              </a:rPr>
              <a:t>v</a:t>
            </a:r>
            <a:endParaRPr lang="en-US" sz="115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Arial Rounded MT Bold" pitchFamily="34" charset="0"/>
              </a:rPr>
              <a:t>Y</a:t>
            </a:r>
            <a:r>
              <a:rPr lang="en-US" sz="9600" dirty="0" err="1" smtClean="0">
                <a:solidFill>
                  <a:srgbClr val="FF0000"/>
                </a:solidFill>
                <a:latin typeface="Arial Rounded MT Bold" pitchFamily="34" charset="0"/>
              </a:rPr>
              <a:t>y</a:t>
            </a:r>
            <a:endParaRPr lang="en-US" sz="8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T</a:t>
            </a:r>
            <a:r>
              <a:rPr lang="en-US" sz="11500" dirty="0" err="1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endParaRPr lang="en-US" sz="115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8000" dirty="0" err="1" smtClean="0">
                <a:latin typeface="Arial Rounded MT Bold" pitchFamily="34" charset="0"/>
              </a:rPr>
              <a:t>W</a:t>
            </a:r>
            <a:r>
              <a:rPr lang="en-US" sz="8000" dirty="0" err="1" smtClean="0">
                <a:solidFill>
                  <a:srgbClr val="FF0000"/>
                </a:solidFill>
                <a:latin typeface="Arial Rounded MT Bold" pitchFamily="34" charset="0"/>
              </a:rPr>
              <a:t>w</a:t>
            </a:r>
            <a:endParaRPr lang="en-US" sz="8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500" dirty="0" err="1" smtClean="0">
                <a:latin typeface="Berlin Sans FB" pitchFamily="34" charset="0"/>
              </a:rPr>
              <a:t>Z</a:t>
            </a:r>
            <a:r>
              <a:rPr lang="en-US" sz="11500" dirty="0" err="1" smtClean="0">
                <a:solidFill>
                  <a:srgbClr val="FF0000"/>
                </a:solidFill>
                <a:latin typeface="Berlin Sans FB" pitchFamily="34" charset="0"/>
              </a:rPr>
              <a:t>z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err="1" smtClean="0">
                <a:latin typeface="Berlin Sans FB" pitchFamily="34" charset="0"/>
              </a:rPr>
              <a:t>U</a:t>
            </a:r>
            <a:r>
              <a:rPr lang="en-US" sz="9600" dirty="0" err="1" smtClean="0">
                <a:solidFill>
                  <a:srgbClr val="FF0000"/>
                </a:solidFill>
                <a:latin typeface="Berlin Sans FB" pitchFamily="34" charset="0"/>
              </a:rPr>
              <a:t>u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0" y="2286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600" dirty="0" smtClean="0">
                <a:latin typeface="Berlin Sans FB" pitchFamily="34" charset="0"/>
              </a:rPr>
              <a:t>X</a:t>
            </a:r>
            <a:r>
              <a:rPr lang="en-US" sz="9600" dirty="0" smtClean="0">
                <a:solidFill>
                  <a:srgbClr val="FF0000"/>
                </a:solidFill>
                <a:latin typeface="Berlin Sans FB" pitchFamily="34" charset="0"/>
              </a:rPr>
              <a:t>x</a:t>
            </a:r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4572000"/>
            <a:ext cx="2895600" cy="21336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15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pic>
        <p:nvPicPr>
          <p:cNvPr id="1026" name="Picture 2" descr="http://img1.wikia.nocookie.net/__cb20111204023024/ultra/images/5/52/Ultraman_Milleniu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0445"/>
            <a:ext cx="946355" cy="189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SnyhCCRoYj3mNT8umCCsw_1xxJQvGu4Ys35sf8vdC1GMBcIfA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706"/>
            <a:ext cx="1072945" cy="19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TkesaSwD6YjLgZJEX_916fq-WcnL08zA9vcQ4x5onVaNDP3-z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355"/>
            <a:ext cx="12573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67" y="4749255"/>
            <a:ext cx="1195388" cy="177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74119"/>
            <a:ext cx="996745" cy="175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6200" y="2437248"/>
            <a:ext cx="1104900" cy="1937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702629"/>
            <a:ext cx="1025771" cy="187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http://img1.wikia.nocookie.net/__cb20111204023024/ultra/images/5/52/Ultraman_Milleniu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749255"/>
            <a:ext cx="946355" cy="189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35634" y="4910780"/>
            <a:ext cx="14654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ABC</a:t>
            </a:r>
          </a:p>
          <a:p>
            <a:pPr algn="ctr"/>
            <a:r>
              <a:rPr lang="en-US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abc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09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2014-12-12T00:56:22Z</dcterms:created>
  <dcterms:modified xsi:type="dcterms:W3CDTF">2014-12-12T01:12:23Z</dcterms:modified>
</cp:coreProperties>
</file>