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3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>
        <p:scale>
          <a:sx n="73" d="100"/>
          <a:sy n="73" d="100"/>
        </p:scale>
        <p:origin x="-12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747-68C8-4734-8891-C085ABC2F56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F31C-39E3-4A34-B77A-04B794573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747-68C8-4734-8891-C085ABC2F56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F31C-39E3-4A34-B77A-04B794573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747-68C8-4734-8891-C085ABC2F56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F31C-39E3-4A34-B77A-04B794573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747-68C8-4734-8891-C085ABC2F56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F31C-39E3-4A34-B77A-04B794573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747-68C8-4734-8891-C085ABC2F56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F31C-39E3-4A34-B77A-04B794573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747-68C8-4734-8891-C085ABC2F56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F31C-39E3-4A34-B77A-04B794573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747-68C8-4734-8891-C085ABC2F56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F31C-39E3-4A34-B77A-04B794573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747-68C8-4734-8891-C085ABC2F56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F31C-39E3-4A34-B77A-04B794573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747-68C8-4734-8891-C085ABC2F56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F31C-39E3-4A34-B77A-04B794573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747-68C8-4734-8891-C085ABC2F56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F31C-39E3-4A34-B77A-04B794573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747-68C8-4734-8891-C085ABC2F56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D34F31C-39E3-4A34-B77A-04B794573D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0C6747-68C8-4734-8891-C085ABC2F56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34F31C-39E3-4A34-B77A-04B794573D4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37" r:id="rId1"/>
    <p:sldLayoutId id="2147484838" r:id="rId2"/>
    <p:sldLayoutId id="2147484839" r:id="rId3"/>
    <p:sldLayoutId id="2147484840" r:id="rId4"/>
    <p:sldLayoutId id="2147484841" r:id="rId5"/>
    <p:sldLayoutId id="2147484842" r:id="rId6"/>
    <p:sldLayoutId id="2147484843" r:id="rId7"/>
    <p:sldLayoutId id="2147484844" r:id="rId8"/>
    <p:sldLayoutId id="2147484845" r:id="rId9"/>
    <p:sldLayoutId id="2147484846" r:id="rId10"/>
    <p:sldLayoutId id="214748484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62000" y="2057400"/>
            <a:ext cx="6019800" cy="1077218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Why You’ll Need a Signage </a:t>
            </a:r>
            <a:r>
              <a:rPr lang="en-US" sz="3200" b="1" dirty="0" smtClean="0">
                <a:solidFill>
                  <a:srgbClr val="FF0000"/>
                </a:solidFill>
              </a:rPr>
              <a:t>Plan?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34200" y="6096000"/>
            <a:ext cx="198120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/>
              <a:t>lasignstech.com</a:t>
            </a:r>
            <a:endParaRPr lang="en-US" dirty="0"/>
          </a:p>
        </p:txBody>
      </p:sp>
      <p:pic>
        <p:nvPicPr>
          <p:cNvPr id="9" name="Picture 8" descr="question-mark-clipart-transparent-background-730990-981563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0" y="2743200"/>
            <a:ext cx="2095500" cy="2794000"/>
          </a:xfrm>
          <a:prstGeom prst="rect">
            <a:avLst/>
          </a:prstGeom>
        </p:spPr>
      </p:pic>
      <p:pic>
        <p:nvPicPr>
          <p:cNvPr id="11" name="Picture 10" descr="Stgs-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8600"/>
            <a:ext cx="1981200" cy="1457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3429000"/>
            <a:ext cx="4841158" cy="2971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185770850"/>
      </p:ext>
    </p:extLst>
  </p:cSld>
  <p:clrMapOvr>
    <a:masterClrMapping/>
  </p:clrMapOvr>
  <p:transition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1828800"/>
            <a:ext cx="838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latin typeface="Baskerville Old Face" pitchFamily="18" charset="0"/>
              </a:rPr>
              <a:t>Signs allow your business to project their image in a concise form. When passer-by’s see a sign, you want them to instantly link your business with it, without reading too closely. A carefully designed sign will allow you the capability to achieve this by considering </a:t>
            </a:r>
            <a:r>
              <a:rPr lang="en-US" sz="2000" dirty="0" err="1" smtClean="0">
                <a:solidFill>
                  <a:srgbClr val="00B050"/>
                </a:solidFill>
                <a:latin typeface="Baskerville Old Face" pitchFamily="18" charset="0"/>
              </a:rPr>
              <a:t>colour</a:t>
            </a:r>
            <a:r>
              <a:rPr lang="en-US" sz="2000" dirty="0" smtClean="0">
                <a:solidFill>
                  <a:srgbClr val="00B050"/>
                </a:solidFill>
                <a:latin typeface="Baskerville Old Face" pitchFamily="18" charset="0"/>
              </a:rPr>
              <a:t> themes, fonts, lettering and what exactly makes your business unique. By thinking things through carefully and gaining input from valuable members of staff, you can be assured of creating a sign that will not only serve its purpose – but also be something you and your team can be proud of.</a:t>
            </a:r>
            <a:endParaRPr lang="en-US" sz="2000" dirty="0" smtClean="0">
              <a:solidFill>
                <a:srgbClr val="00B050"/>
              </a:solidFill>
              <a:latin typeface="Baskerville Old Face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86600" y="6260068"/>
            <a:ext cx="190500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lasignstech.com</a:t>
            </a:r>
            <a:endParaRPr lang="en-US" dirty="0"/>
          </a:p>
        </p:txBody>
      </p:sp>
      <p:pic>
        <p:nvPicPr>
          <p:cNvPr id="8" name="Picture 7" descr="Stgs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"/>
            <a:ext cx="1981200" cy="1457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191000"/>
            <a:ext cx="3848100" cy="2362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904199611"/>
      </p:ext>
    </p:extLst>
  </p:cSld>
  <p:clrMapOvr>
    <a:masterClrMapping/>
  </p:clrMapOvr>
  <p:transition advClick="0" advTm="4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1905000"/>
            <a:ext cx="80010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  <a:latin typeface="Copperplate Gothic Light" pitchFamily="34" charset="0"/>
              </a:rPr>
              <a:t>Our services that we provide:</a:t>
            </a:r>
            <a:endParaRPr lang="en-US" sz="3600" dirty="0">
              <a:solidFill>
                <a:srgbClr val="7030A0"/>
              </a:solidFill>
              <a:latin typeface="Copperplate Gothic Light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1905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dirty="0"/>
              <a:t> </a:t>
            </a:r>
          </a:p>
        </p:txBody>
      </p:sp>
      <p:sp>
        <p:nvSpPr>
          <p:cNvPr id="6" name="Rectangle 5"/>
          <p:cNvSpPr/>
          <p:nvPr/>
        </p:nvSpPr>
        <p:spPr>
          <a:xfrm>
            <a:off x="914400" y="2743200"/>
            <a:ext cx="457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</a:rPr>
              <a:t>Custom Led Signs</a:t>
            </a:r>
            <a:endParaRPr lang="en-US" dirty="0" smtClean="0">
              <a:solidFill>
                <a:srgbClr val="00B0F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</a:rPr>
              <a:t>Custom Electric </a:t>
            </a:r>
            <a:r>
              <a:rPr lang="en-US" dirty="0" smtClean="0">
                <a:solidFill>
                  <a:srgbClr val="00B0F0"/>
                </a:solidFill>
              </a:rPr>
              <a:t>Signs</a:t>
            </a:r>
            <a:endParaRPr lang="en-US" dirty="0" smtClean="0">
              <a:solidFill>
                <a:srgbClr val="00B0F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</a:rPr>
              <a:t>Custom Neon </a:t>
            </a:r>
            <a:r>
              <a:rPr lang="en-US" dirty="0" smtClean="0">
                <a:solidFill>
                  <a:srgbClr val="00B0F0"/>
                </a:solidFill>
              </a:rPr>
              <a:t>Signs</a:t>
            </a:r>
            <a:endParaRPr lang="en-US" dirty="0" smtClean="0">
              <a:solidFill>
                <a:srgbClr val="00B0F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</a:rPr>
              <a:t>Sign </a:t>
            </a:r>
            <a:r>
              <a:rPr lang="en-US" dirty="0" smtClean="0">
                <a:solidFill>
                  <a:srgbClr val="00B0F0"/>
                </a:solidFill>
              </a:rPr>
              <a:t>Installation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</a:rPr>
              <a:t>Neon Signs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</a:rPr>
              <a:t>Neon Sign </a:t>
            </a:r>
            <a:r>
              <a:rPr lang="en-US" dirty="0" smtClean="0">
                <a:solidFill>
                  <a:srgbClr val="00B0F0"/>
                </a:solidFill>
              </a:rPr>
              <a:t>Repair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</a:rPr>
              <a:t>Cheap Neon Signs</a:t>
            </a:r>
            <a:endParaRPr lang="en-US" dirty="0" smtClean="0">
              <a:solidFill>
                <a:srgbClr val="00B0F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10400" y="6324600"/>
            <a:ext cx="190500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lasignstech.com</a:t>
            </a:r>
            <a:endParaRPr lang="en-US" dirty="0"/>
          </a:p>
        </p:txBody>
      </p:sp>
      <p:pic>
        <p:nvPicPr>
          <p:cNvPr id="10" name="Picture 9" descr="Stgs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"/>
            <a:ext cx="1981200" cy="1457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Vintage-neon-sig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2743200"/>
            <a:ext cx="3810000" cy="28575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005992285"/>
      </p:ext>
    </p:extLst>
  </p:cSld>
  <p:clrMapOvr>
    <a:masterClrMapping/>
  </p:clrMapOvr>
  <p:transition spd="slow" advClick="0" advTm="4000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5800" y="1447800"/>
            <a:ext cx="800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lgerian" pitchFamily="82" charset="0"/>
              </a:rPr>
              <a:t>Custom Electric Signs</a:t>
            </a:r>
            <a:endParaRPr lang="en-US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1981200"/>
            <a:ext cx="8001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Los Angeles Signs Tech is a custom signs and one stop Neon Sign company based out North Hollywood, CA provides custom electric signs &amp; channel lepers services to the greater Los Angeles, Orange &amp; Ventura County. Contact us for a free estimate (818) 572-7752.</a:t>
            </a:r>
            <a:endParaRPr lang="en-US" sz="2000" dirty="0" err="1" smtClean="0">
              <a:solidFill>
                <a:srgbClr val="7030A0"/>
              </a:solidFill>
              <a:latin typeface="Baskerville Old Face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62800" y="6336268"/>
            <a:ext cx="18288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lasignstech.com</a:t>
            </a:r>
            <a:endParaRPr lang="en-US" dirty="0"/>
          </a:p>
        </p:txBody>
      </p:sp>
      <p:pic>
        <p:nvPicPr>
          <p:cNvPr id="9" name="Picture 8" descr="Stgs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"/>
            <a:ext cx="1981200" cy="1457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La-Bruschetta-Channel-Letter-Sig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657600"/>
            <a:ext cx="3810000" cy="28535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781307217"/>
      </p:ext>
    </p:extLst>
  </p:cSld>
  <p:clrMapOvr>
    <a:masterClrMapping/>
  </p:clrMapOvr>
  <p:transition advClick="0" advTm="4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1295400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0B050"/>
                </a:solidFill>
                <a:latin typeface="Algerian" pitchFamily="82" charset="0"/>
              </a:rPr>
              <a:t>Think Iconic</a:t>
            </a:r>
            <a:endParaRPr lang="en-US" sz="2400" dirty="0">
              <a:solidFill>
                <a:srgbClr val="00B05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981200"/>
            <a:ext cx="8458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B0F0"/>
                </a:solidFill>
                <a:latin typeface="Baskerville Old Face" pitchFamily="18" charset="0"/>
              </a:rPr>
              <a:t>When designing your sign, you want something that stand for your business and your business alone. The </a:t>
            </a:r>
            <a:r>
              <a:rPr lang="en-US" sz="2000" dirty="0" err="1" smtClean="0">
                <a:solidFill>
                  <a:srgbClr val="00B0F0"/>
                </a:solidFill>
                <a:latin typeface="Baskerville Old Face" pitchFamily="18" charset="0"/>
              </a:rPr>
              <a:t>endeavour</a:t>
            </a:r>
            <a:r>
              <a:rPr lang="en-US" sz="2000" dirty="0" smtClean="0">
                <a:solidFill>
                  <a:srgbClr val="00B0F0"/>
                </a:solidFill>
                <a:latin typeface="Baskerville Old Face" pitchFamily="18" charset="0"/>
              </a:rPr>
              <a:t> </a:t>
            </a:r>
            <a:r>
              <a:rPr lang="en-US" sz="2000" dirty="0" smtClean="0">
                <a:solidFill>
                  <a:srgbClr val="00B0F0"/>
                </a:solidFill>
                <a:latin typeface="Baskerville Old Face" pitchFamily="18" charset="0"/>
              </a:rPr>
              <a:t>to be unique can result in pretty wacky creations that you may not feel fit your business. However, eccentricity isn’t the only way to stand out. By appealing to a more modern sense of style and designing in line with what’s in fashion, you can create a sign that appeals to a larger target audience by feeding off other company’s marketing.</a:t>
            </a:r>
            <a:endParaRPr lang="en-US" sz="2000" dirty="0" smtClean="0">
              <a:solidFill>
                <a:srgbClr val="00B0F0"/>
              </a:solidFill>
              <a:latin typeface="Baskerville Old Face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86600" y="6336268"/>
            <a:ext cx="18288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lasignstech.com</a:t>
            </a:r>
            <a:endParaRPr lang="en-US" dirty="0"/>
          </a:p>
        </p:txBody>
      </p:sp>
      <p:pic>
        <p:nvPicPr>
          <p:cNvPr id="9" name="Picture 8" descr="Stgs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"/>
            <a:ext cx="1981200" cy="1457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Neon-Panth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3733800"/>
            <a:ext cx="3124200" cy="23431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33925245"/>
      </p:ext>
    </p:extLst>
  </p:cSld>
  <p:clrMapOvr>
    <a:masterClrMapping/>
  </p:clrMapOvr>
  <p:transition advClick="0" advTm="4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1828800"/>
            <a:ext cx="861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lgerian" pitchFamily="82" charset="0"/>
              </a:rPr>
              <a:t>You can contact us here for more information about our services: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419600" y="2362200"/>
            <a:ext cx="4572000" cy="175432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</a:rPr>
              <a:t>Country: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</a:rPr>
              <a:t>United States of America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askerville Old Face" pitchFamily="18" charset="0"/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</a:rPr>
              <a:t>Company Name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</a:rPr>
              <a:t>–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</a:rPr>
              <a:t>Los Angeles Signs Tech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askerville Old Face" pitchFamily="18" charset="0"/>
            </a:endParaRP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</a:rPr>
              <a:t>Street Address: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</a:rPr>
              <a:t>7716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</a:rPr>
              <a:t>Lankershim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</a:rPr>
              <a:t> Blvd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Baskerville Old Face" pitchFamily="18" charset="0"/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</a:rPr>
              <a:t>City/Town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</a:rPr>
              <a:t>: Los Angeles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Baskerville Old Face" pitchFamily="18" charset="0"/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</a:rPr>
              <a:t>State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</a:rPr>
              <a:t>: California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askerville Old Face" pitchFamily="18" charset="0"/>
            </a:endParaRP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</a:rPr>
              <a:t>ZIP: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</a:rPr>
              <a:t>91605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10400" y="6400800"/>
            <a:ext cx="19050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lasignstech.com</a:t>
            </a:r>
            <a:endParaRPr lang="en-US" dirty="0"/>
          </a:p>
        </p:txBody>
      </p:sp>
      <p:pic>
        <p:nvPicPr>
          <p:cNvPr id="10" name="Picture 9" descr="Stgs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"/>
            <a:ext cx="1981200" cy="1457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5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438400"/>
            <a:ext cx="3723968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3" name="Picture 12" descr="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4343400"/>
            <a:ext cx="2971800" cy="1824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253092249"/>
      </p:ext>
    </p:extLst>
  </p:cSld>
  <p:clrMapOvr>
    <a:masterClrMapping/>
  </p:clrMapOvr>
  <p:transition spd="slow" advClick="0"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634</TotalTime>
  <Words>326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Night Shift</cp:lastModifiedBy>
  <cp:revision>119</cp:revision>
  <dcterms:created xsi:type="dcterms:W3CDTF">2017-05-01T06:08:20Z</dcterms:created>
  <dcterms:modified xsi:type="dcterms:W3CDTF">2018-09-05T06:02:00Z</dcterms:modified>
</cp:coreProperties>
</file>