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64C3D7-5534-46F4-9BC4-C6C14F1B1C59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1B4211B-6191-47A1-973B-7C1937D2519E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4211B-6191-47A1-973B-7C1937D2519E}" type="slidenum">
              <a:rPr lang="ar-EG" smtClean="0"/>
              <a:pPr/>
              <a:t>1</a:t>
            </a:fld>
            <a:endParaRPr lang="ar-E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251E9E9-BF72-4E51-9ED9-6C4CBAFC6B0D}" type="datetimeFigureOut">
              <a:rPr lang="ar-EG" smtClean="0"/>
              <a:pPr/>
              <a:t>28/12/1436</a:t>
            </a:fld>
            <a:endParaRPr lang="ar-E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EG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477919F-AFEF-4CFF-A665-448AA9CF0E1F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7360" y="714356"/>
            <a:ext cx="7406640" cy="1472184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Infiltration</a:t>
            </a:r>
            <a:endParaRPr lang="ar-EG" sz="6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57422" y="3357562"/>
            <a:ext cx="42083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3200" dirty="0" smtClean="0">
                <a:solidFill>
                  <a:srgbClr val="FF0000"/>
                </a:solidFill>
              </a:rPr>
              <a:t>By:</a:t>
            </a:r>
          </a:p>
          <a:p>
            <a:pPr algn="ctr" rtl="0"/>
            <a:r>
              <a:rPr lang="de-DE" sz="3200" dirty="0" smtClean="0">
                <a:solidFill>
                  <a:srgbClr val="FF0000"/>
                </a:solidFill>
              </a:rPr>
              <a:t>Dr</a:t>
            </a:r>
            <a:r>
              <a:rPr lang="de-DE" sz="3200" dirty="0" smtClean="0">
                <a:solidFill>
                  <a:srgbClr val="FF0000"/>
                </a:solidFill>
              </a:rPr>
              <a:t>. </a:t>
            </a:r>
            <a:r>
              <a:rPr lang="en-US" sz="3200" dirty="0" smtClean="0">
                <a:solidFill>
                  <a:srgbClr val="FF0000"/>
                </a:solidFill>
              </a:rPr>
              <a:t>Samia Abou El-</a:t>
            </a:r>
            <a:r>
              <a:rPr lang="en-US" sz="3200" dirty="0" err="1" smtClean="0">
                <a:solidFill>
                  <a:srgbClr val="FF0000"/>
                </a:solidFill>
              </a:rPr>
              <a:t>Ftouh</a:t>
            </a:r>
            <a:endParaRPr lang="de-DE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455" y="1142984"/>
            <a:ext cx="8825263" cy="523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14290"/>
            <a:ext cx="23526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83174" cy="630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95334" cy="622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197" y="285728"/>
            <a:ext cx="8706803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649001" cy="584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" y="623888"/>
            <a:ext cx="8282018" cy="592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RURYcZuicmgdq0YxEA_XPTwaZy9JbZ-VvZ-JxBl4pq22fjBF2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57166"/>
            <a:ext cx="5055612" cy="3286148"/>
          </a:xfrm>
          <a:prstGeom prst="rect">
            <a:avLst/>
          </a:prstGeom>
          <a:noFill/>
        </p:spPr>
      </p:pic>
      <p:pic>
        <p:nvPicPr>
          <p:cNvPr id="1028" name="Picture 4" descr="http://www.usyd.edu.au/agric/web04/Group%201%20pics/sing%20r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857628"/>
            <a:ext cx="3286148" cy="279568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28596" y="285728"/>
            <a:ext cx="3571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infiltrometer</a:t>
            </a:r>
            <a:endParaRPr lang="ar-EG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</TotalTime>
  <Words>10</Words>
  <Application>Microsoft Office PowerPoint</Application>
  <PresentationFormat>On-screen Show (4:3)</PresentationFormat>
  <Paragraphs>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Infiltration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Mohamed</dc:creator>
  <cp:lastModifiedBy>Mohamed</cp:lastModifiedBy>
  <cp:revision>4</cp:revision>
  <dcterms:created xsi:type="dcterms:W3CDTF">2015-04-11T08:36:37Z</dcterms:created>
  <dcterms:modified xsi:type="dcterms:W3CDTF">2015-10-11T21:27:03Z</dcterms:modified>
</cp:coreProperties>
</file>