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972" r:id="rId3"/>
    <p:sldId id="973" r:id="rId4"/>
    <p:sldId id="974" r:id="rId5"/>
    <p:sldId id="975" r:id="rId6"/>
    <p:sldId id="976" r:id="rId7"/>
    <p:sldId id="977" r:id="rId8"/>
    <p:sldId id="978" r:id="rId9"/>
    <p:sldId id="979" r:id="rId10"/>
    <p:sldId id="980" r:id="rId11"/>
    <p:sldId id="981" r:id="rId12"/>
    <p:sldId id="982" r:id="rId13"/>
    <p:sldId id="983" r:id="rId14"/>
    <p:sldId id="984" r:id="rId15"/>
    <p:sldId id="985" r:id="rId16"/>
    <p:sldId id="986" r:id="rId17"/>
    <p:sldId id="987" r:id="rId18"/>
    <p:sldId id="988" r:id="rId19"/>
    <p:sldId id="989" r:id="rId20"/>
    <p:sldId id="990" r:id="rId21"/>
    <p:sldId id="991" r:id="rId2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ableStyles" Target="tableStyle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presProps" Target="presProps.xml"/><Relationship Id="rId28" Type="http://schemas.microsoft.com/office/2015/10/relationships/revisionInfo" Target="revisionInfo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956506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177990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592646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738447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608618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049806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9796338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33250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69172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54765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423776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9876812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27072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장차 한 왕이 공의로 통치할 것이요 방백들이 정의로 다스릴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307511486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 염려 없는 여자들아 일 년 남짓 지나면 너희가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당황하리니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포도 수확이 없으며 열매 거두는 일이 이르지 않을 것임이라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422329653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 안일한 여자들아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떨지어다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염려 없는 자들아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당황할지어다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옷을 벗어 몸을 드러내고 베로 허리를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동일지어다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418431759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좋은 밭으로 인하여 열매 많은 포도나무로 인하여 가슴을 치게 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319664687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백성의 땅에 가시와 찔레가 나며 희락의 성읍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기뻐하는 모든 집에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253711182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대저 궁전이 폐한 바 되며 인구 많던 성읍이 적막하며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오벨과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망대가 영원히 굴혈이 되며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들나귀가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즐기는 곳과 양 떼의 초장이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되려니와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289850306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마침내 위에서부터 영을 우리에게 부어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주시리니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광야가 아름다운 밭이 되며 아름다운 밭을 숲으로 여기게 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301143395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정의가 광야에 거하며 공의가 아름다운 밭에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352557747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공의의 열매는 화평이요 공의의 결과는 영원한 평안과 안전이라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188856849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백성이 화평한 집과 안전한 거처와 조용히 쉬는 곳에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있으려니와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405334352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숲은 우박에 상하고 성읍은 파괴되리라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39611033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그 사람은 광풍을 피하는 곳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폭우를 가리는 곳 같을 것이며 마른 땅에 냇물 같을 것이며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곤비한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땅에 큰 바위 그늘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같으리니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423408347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물 가에 씨를 뿌리고 소와 나귀를 그리로 모는 너희는 복이 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13659628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보는 자의 눈이 감기지 아니할 것이요 듣는 자가 귀를 기울일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23793996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조급한 자의 마음이 지식을 깨닫고 어눌한 자의 혀가 민첩하여 말을 분명히 할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675035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어리석은 자를 다시 존귀하다 부르지 아니하겠고 우둔한 자를 다시 존귀한 자라 말하지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13816482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어리석은 자는 어리석은 것을 말하며 그 마음에 불의를 품어 간사를 행하며 패역한 말로 여호와를 거스르며 주린 자의 속을 비게 하며 목마른 자에게서 마실 것을 없어지게 함이며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36375613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악한 자는 그 그릇이 악하여 악한 계획을 세워 거짓말로 가련한 자를 멸하며 가난한 자가 말을 바르게 할지라도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그리함이거니와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32898584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존귀한 자는 존귀한 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계획하나니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그는 항상 존귀한 일에 서리라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149740900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 안일한 여인들아 일어나 내 목소리를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들을지어다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염려 없는 딸들아 내 말에 귀를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기울일지어다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32</a:t>
            </a:r>
          </a:p>
        </p:txBody>
      </p:sp>
    </p:spTree>
    <p:extLst>
      <p:ext uri="{BB962C8B-B14F-4D97-AF65-F5344CB8AC3E}">
        <p14:creationId xmlns:p14="http://schemas.microsoft.com/office/powerpoint/2010/main" val="33137624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342</Words>
  <Application>Microsoft Office PowerPoint</Application>
  <PresentationFormat>와이드스크린</PresentationFormat>
  <Paragraphs>40</Paragraphs>
  <Slides>20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20</vt:i4>
      </vt:variant>
    </vt:vector>
  </HeadingPairs>
  <TitlesOfParts>
    <vt:vector size="2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2024-01-23T06:22:48Z</dcterms:modified>
</cp:coreProperties>
</file>