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972" r:id="rId3"/>
    <p:sldId id="973" r:id="rId4"/>
    <p:sldId id="974" r:id="rId5"/>
    <p:sldId id="975" r:id="rId6"/>
    <p:sldId id="976" r:id="rId7"/>
    <p:sldId id="977" r:id="rId8"/>
    <p:sldId id="978" r:id="rId9"/>
    <p:sldId id="979" r:id="rId10"/>
    <p:sldId id="980" r:id="rId11"/>
    <p:sldId id="981" r:id="rId12"/>
    <p:sldId id="982" r:id="rId13"/>
    <p:sldId id="983" r:id="rId14"/>
    <p:sldId id="984" r:id="rId15"/>
    <p:sldId id="985" r:id="rId16"/>
    <p:sldId id="986" r:id="rId17"/>
    <p:sldId id="987" r:id="rId18"/>
    <p:sldId id="988" r:id="rId19"/>
    <p:sldId id="989" r:id="rId20"/>
    <p:sldId id="990" r:id="rId21"/>
    <p:sldId id="991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02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5650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17799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9264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73844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60861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4980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79633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3325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917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547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42377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987681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2707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보라 장차 한 왕이 공의로 통치할 것이요 방백들이 정의로 다스릴 것이며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30751148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 염려 없는 여자들아 일 년 남짓 지나면 너희가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당황하리니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포도 수확이 없으며 열매 거두는 일이 이르지 않을 것임이라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42232965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 안일한 여자들아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떨지어다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 염려 없는 자들아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당황할지어다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옷을 벗어 몸을 드러내고 베로 허리를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동일지어다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41843175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그들은 좋은 밭으로 인하여 열매 많은 포도나무로 인하여 가슴을 치게 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31966468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백성의 땅에 가시와 찔레가 나며 희락의 성읍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기뻐하는 모든 집에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나리니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25371118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대저 궁전이 폐한 바 되며 인구 많던 성읍이 적막하며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오벨과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망대가 영원히 굴혈이 되며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들나귀가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즐기는 곳과 양 떼의 초장이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되려니와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28985030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마침내 위에서부터 영을 우리에게 부어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주시리니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광야가 아름다운 밭이 되며 아름다운 밭을 숲으로 여기게 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30114339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때에 정의가 광야에 거하며 공의가 아름다운 밭에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거하리니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35255774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공의의 열매는 화평이요 공의의 결과는 영원한 평안과 안전이라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18885684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백성이 화평한 집과 안전한 거처와 조용히 쉬는 곳에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있으려니와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40533435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숲은 우박에 상하고 성읍은 파괴되리라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39611033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그 사람은 광풍을 피하는 곳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폭우를 가리는 곳 같을 것이며 마른 땅에 냇물 같을 것이며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곤비한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땅에 큰 바위 그늘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같으리니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42340834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모든 물 가에 씨를 뿌리고 소와 나귀를 그리로 모는 너희는 복이 있느니라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1365962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보는 자의 눈이 감기지 아니할 것이요 듣는 자가 귀를 기울일 것이며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23793996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조급한 자의 마음이 지식을 깨닫고 어눌한 자의 혀가 민첩하여 말을 분명히 할 것이라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675035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어리석은 자를 다시 존귀하다 부르지 아니하겠고 우둔한 자를 다시 존귀한 자라 말하지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아니하리니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13816482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어리석은 자는 어리석은 것을 말하며 그 마음에 불의를 품어 간사를 행하며 패역한 말로 여호와를 거스르며 주린 자의 속을 비게 하며 목마른 자에게서 마실 것을 없어지게 함이며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3637561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악한 자는 그 그릇이 악하여 악한 계획을 세워 거짓말로 가련한 자를 멸하며 가난한 자가 말을 바르게 할지라도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그리함이거니와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32898584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존귀한 자는 존귀한 일을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계획하나니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그는 항상 존귀한 일에 서리라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14974090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 안일한 여인들아 일어나 내 목소리를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들을지어다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 염려 없는 딸들아 내 말에 귀를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기울일지어다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33137624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</TotalTime>
  <Words>342</Words>
  <Application>Microsoft Office PowerPoint</Application>
  <PresentationFormat>와이드스크린</PresentationFormat>
  <Paragraphs>40</Paragraphs>
  <Slides>20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20</vt:i4>
      </vt:variant>
    </vt:vector>
  </HeadingPairs>
  <TitlesOfParts>
    <vt:vector size="26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2024-01-23T06:22:48Z</dcterms:modified>
</cp:coreProperties>
</file>