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9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36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43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0847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714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99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862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67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9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44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385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30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12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67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77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95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20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814C4-886E-455A-9A0D-FA0F36D23DB5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AF946-DACF-4726-8C40-5E76BECEC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104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 HANDLING IN PHP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30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It is a Web page containing fields</a:t>
            </a:r>
          </a:p>
          <a:p>
            <a:r>
              <a:rPr lang="en-US" sz="2800" dirty="0"/>
              <a:t>It is used by users to enter information</a:t>
            </a:r>
          </a:p>
          <a:p>
            <a:r>
              <a:rPr lang="en-US" sz="2800" dirty="0"/>
              <a:t>It passes entered data from a client to a </a:t>
            </a:r>
            <a:r>
              <a:rPr lang="en-US" sz="2800" dirty="0" smtClean="0"/>
              <a:t>server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6356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8610600" cy="1293028"/>
          </a:xfrm>
        </p:spPr>
        <p:txBody>
          <a:bodyPr/>
          <a:lstStyle/>
          <a:p>
            <a:r>
              <a:rPr lang="en-US" dirty="0"/>
              <a:t>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3028"/>
            <a:ext cx="10820400" cy="5236561"/>
          </a:xfrm>
        </p:spPr>
        <p:txBody>
          <a:bodyPr>
            <a:normAutofit/>
          </a:bodyPr>
          <a:lstStyle/>
          <a:p>
            <a:r>
              <a:rPr lang="en-US" sz="2800" dirty="0"/>
              <a:t>Steps for handling HTML forms and process information are as follows:</a:t>
            </a:r>
          </a:p>
          <a:p>
            <a:pPr lvl="1"/>
            <a:r>
              <a:rPr lang="en-US" sz="2600" dirty="0"/>
              <a:t>User enters information in an HTML form and sends it to the Web </a:t>
            </a:r>
            <a:r>
              <a:rPr lang="en-US" sz="2600" dirty="0" smtClean="0"/>
              <a:t>server</a:t>
            </a:r>
          </a:p>
          <a:p>
            <a:pPr marL="457200" lvl="1" indent="0">
              <a:buNone/>
            </a:pPr>
            <a:endParaRPr lang="en-US" sz="2600" dirty="0"/>
          </a:p>
          <a:p>
            <a:r>
              <a:rPr lang="en-US" sz="2800" dirty="0"/>
              <a:t>Web server passes the information to the PHP script engine for:</a:t>
            </a:r>
          </a:p>
          <a:p>
            <a:pPr lvl="1"/>
            <a:r>
              <a:rPr lang="en-US" sz="2600" dirty="0"/>
              <a:t>Processing the information</a:t>
            </a:r>
          </a:p>
          <a:p>
            <a:pPr lvl="1"/>
            <a:r>
              <a:rPr lang="en-US" sz="2600" dirty="0"/>
              <a:t>Sending output back to the Web browser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486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36339"/>
            <a:ext cx="8610600" cy="1090185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1070"/>
            <a:ext cx="10820400" cy="4737615"/>
          </a:xfrm>
        </p:spPr>
        <p:txBody>
          <a:bodyPr>
            <a:noAutofit/>
          </a:bodyPr>
          <a:lstStyle/>
          <a:p>
            <a:r>
              <a:rPr lang="en-US" sz="2800" dirty="0"/>
              <a:t>Form data is passed to the Web server using following methods:</a:t>
            </a:r>
          </a:p>
          <a:p>
            <a:r>
              <a:rPr lang="en-US" sz="2800" dirty="0" smtClean="0"/>
              <a:t>GET</a:t>
            </a:r>
            <a:endParaRPr lang="en-US" sz="2800" dirty="0"/>
          </a:p>
          <a:p>
            <a:r>
              <a:rPr lang="en-US" sz="2800" dirty="0"/>
              <a:t>POST </a:t>
            </a:r>
          </a:p>
          <a:p>
            <a:endParaRPr lang="en-US" sz="2800" dirty="0"/>
          </a:p>
          <a:p>
            <a:r>
              <a:rPr lang="en-US" sz="2800" b="1" dirty="0"/>
              <a:t>Web server</a:t>
            </a:r>
          </a:p>
          <a:p>
            <a:r>
              <a:rPr lang="en-US" sz="2800" dirty="0"/>
              <a:t>Accepts the information</a:t>
            </a:r>
          </a:p>
          <a:p>
            <a:r>
              <a:rPr lang="en-US" sz="2800" dirty="0"/>
              <a:t>Processes the application data</a:t>
            </a:r>
          </a:p>
          <a:p>
            <a:r>
              <a:rPr lang="en-US" sz="2800" dirty="0"/>
              <a:t>Stores it to the database </a:t>
            </a:r>
          </a:p>
        </p:txBody>
      </p:sp>
    </p:spTree>
    <p:extLst>
      <p:ext uri="{BB962C8B-B14F-4D97-AF65-F5344CB8AC3E}">
        <p14:creationId xmlns:p14="http://schemas.microsoft.com/office/powerpoint/2010/main" val="283124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9066"/>
            <a:ext cx="8610600" cy="1293028"/>
          </a:xfrm>
        </p:spPr>
        <p:txBody>
          <a:bodyPr/>
          <a:lstStyle/>
          <a:p>
            <a:r>
              <a:rPr lang="en-US" dirty="0"/>
              <a:t>HTML &lt;FORM&gt; Tag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52094"/>
            <a:ext cx="10820400" cy="5038858"/>
          </a:xfrm>
        </p:spPr>
        <p:txBody>
          <a:bodyPr>
            <a:noAutofit/>
          </a:bodyPr>
          <a:lstStyle/>
          <a:p>
            <a:r>
              <a:rPr lang="en-US" dirty="0"/>
              <a:t>HTML &lt;FORM&gt; tag is:</a:t>
            </a:r>
          </a:p>
          <a:p>
            <a:pPr lvl="1"/>
            <a:r>
              <a:rPr lang="en-US" sz="2200" dirty="0"/>
              <a:t>Used to create HTML form</a:t>
            </a:r>
          </a:p>
          <a:p>
            <a:pPr lvl="1"/>
            <a:r>
              <a:rPr lang="en-US" sz="2200" dirty="0"/>
              <a:t>Included within the &lt;FORM&gt; and &lt;/FORM&gt; </a:t>
            </a:r>
            <a:r>
              <a:rPr lang="en-US" sz="2200" dirty="0" smtClean="0"/>
              <a:t>tag</a:t>
            </a:r>
          </a:p>
          <a:p>
            <a:pPr lvl="1"/>
            <a:endParaRPr lang="en-US" sz="2200" dirty="0"/>
          </a:p>
          <a:p>
            <a:r>
              <a:rPr lang="en-US" dirty="0"/>
              <a:t>Attributes of an HTML form tag are:</a:t>
            </a:r>
          </a:p>
          <a:p>
            <a:pPr lvl="1"/>
            <a:r>
              <a:rPr lang="en-US" sz="2800" b="1" dirty="0"/>
              <a:t>Action</a:t>
            </a:r>
            <a:r>
              <a:rPr lang="en-US" sz="2200" dirty="0"/>
              <a:t> - defines URI where the form data is sent after it has been submitted</a:t>
            </a:r>
          </a:p>
          <a:p>
            <a:pPr lvl="1"/>
            <a:r>
              <a:rPr lang="en-US" sz="2800" b="1" dirty="0"/>
              <a:t>Method</a:t>
            </a:r>
            <a:r>
              <a:rPr lang="en-US" sz="2200" dirty="0"/>
              <a:t> - defines protocols that are used to submit the form data </a:t>
            </a:r>
            <a:r>
              <a:rPr lang="en-US" sz="2200" dirty="0" smtClean="0"/>
              <a:t>set</a:t>
            </a:r>
          </a:p>
          <a:p>
            <a:pPr marL="457200" lvl="1" indent="0">
              <a:buNone/>
            </a:pPr>
            <a:endParaRPr lang="en-US" sz="2200" dirty="0"/>
          </a:p>
          <a:p>
            <a:r>
              <a:rPr lang="en-US" dirty="0"/>
              <a:t>Method protocols are of two types:</a:t>
            </a:r>
          </a:p>
          <a:p>
            <a:r>
              <a:rPr lang="en-US" dirty="0"/>
              <a:t>GET</a:t>
            </a:r>
          </a:p>
          <a:p>
            <a:r>
              <a:rPr lang="en-US" dirty="0"/>
              <a:t>POST</a:t>
            </a:r>
          </a:p>
        </p:txBody>
      </p:sp>
    </p:spTree>
    <p:extLst>
      <p:ext uri="{BB962C8B-B14F-4D97-AF65-F5344CB8AC3E}">
        <p14:creationId xmlns:p14="http://schemas.microsoft.com/office/powerpoint/2010/main" val="194625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97702"/>
            <a:ext cx="8610600" cy="1293028"/>
          </a:xfrm>
        </p:spPr>
        <p:txBody>
          <a:bodyPr/>
          <a:lstStyle/>
          <a:p>
            <a:r>
              <a:rPr lang="en-US" dirty="0"/>
              <a:t>Using the GET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90730"/>
            <a:ext cx="10820400" cy="527067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Directs </a:t>
            </a:r>
            <a:r>
              <a:rPr lang="en-US" sz="2600" dirty="0"/>
              <a:t>the Web browser to send the encoded user information to the processing </a:t>
            </a:r>
            <a:r>
              <a:rPr lang="en-US" sz="2600" dirty="0" smtClean="0"/>
              <a:t>agent</a:t>
            </a:r>
          </a:p>
          <a:p>
            <a:endParaRPr lang="en-US" sz="2600" dirty="0"/>
          </a:p>
          <a:p>
            <a:r>
              <a:rPr lang="en-US" sz="2600" dirty="0"/>
              <a:t>Appends the encoded information at the end of the URL by a question mark (</a:t>
            </a:r>
            <a:r>
              <a:rPr lang="en-US" sz="4000" dirty="0">
                <a:latin typeface="Adobe Arabic" panose="02040503050201020203" pitchFamily="18" charset="-78"/>
                <a:cs typeface="Adobe Arabic" panose="02040503050201020203" pitchFamily="18" charset="-78"/>
              </a:rPr>
              <a:t>?</a:t>
            </a:r>
            <a:r>
              <a:rPr lang="en-US" sz="2600" dirty="0"/>
              <a:t>) which separates URL and form information</a:t>
            </a:r>
          </a:p>
          <a:p>
            <a:endParaRPr lang="en-US" sz="2600" dirty="0"/>
          </a:p>
          <a:p>
            <a:r>
              <a:rPr lang="en-US" sz="2600" dirty="0"/>
              <a:t>The form data sent in the URL is a stream of name/value pair separated by ampersand </a:t>
            </a:r>
            <a:r>
              <a:rPr lang="en-US" sz="2600" dirty="0" smtClean="0"/>
              <a:t>(&amp;)</a:t>
            </a:r>
          </a:p>
          <a:p>
            <a:endParaRPr lang="en-US" sz="2600" dirty="0" smtClean="0"/>
          </a:p>
          <a:p>
            <a:r>
              <a:rPr lang="en-US" sz="2600" dirty="0"/>
              <a:t>The query string is appended with the following URL:</a:t>
            </a:r>
          </a:p>
          <a:p>
            <a:r>
              <a:rPr lang="en-US" sz="2600" dirty="0"/>
              <a:t>http://www.information.com/text.php</a:t>
            </a:r>
            <a:r>
              <a:rPr lang="en-US" sz="3600" dirty="0">
                <a:latin typeface="Adobe Arabic" panose="02040503050201020203" pitchFamily="18" charset="-78"/>
                <a:cs typeface="Adobe Arabic" panose="02040503050201020203" pitchFamily="18" charset="-78"/>
              </a:rPr>
              <a:t>?</a:t>
            </a:r>
            <a:r>
              <a:rPr lang="en-US" sz="2600" dirty="0"/>
              <a:t>Name=john&amp;age=18</a:t>
            </a:r>
          </a:p>
          <a:p>
            <a:endParaRPr lang="en-US" sz="26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68752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8610600" cy="1293028"/>
          </a:xfrm>
        </p:spPr>
        <p:txBody>
          <a:bodyPr/>
          <a:lstStyle/>
          <a:p>
            <a:r>
              <a:rPr lang="en-US" dirty="0"/>
              <a:t>Using the GET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3028"/>
            <a:ext cx="10820400" cy="4925657"/>
          </a:xfrm>
        </p:spPr>
        <p:txBody>
          <a:bodyPr>
            <a:normAutofit/>
          </a:bodyPr>
          <a:lstStyle/>
          <a:p>
            <a:r>
              <a:rPr lang="en-US" sz="2800" dirty="0"/>
              <a:t>The restrictions of GET method are as follows: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Form data set values are restricted to American Standard Code for Information Interchange (ASCII) characters </a:t>
            </a:r>
          </a:p>
          <a:p>
            <a:endParaRPr lang="en-US" sz="2800" dirty="0"/>
          </a:p>
          <a:p>
            <a:r>
              <a:rPr lang="en-US" sz="2800" dirty="0"/>
              <a:t>Amount of information transferred is limited</a:t>
            </a:r>
          </a:p>
          <a:p>
            <a:endParaRPr lang="en-US" sz="2800" dirty="0"/>
          </a:p>
          <a:p>
            <a:r>
              <a:rPr lang="en-US" sz="2800" dirty="0"/>
              <a:t>Length of the query string is restricted to 255 characters</a:t>
            </a:r>
          </a:p>
        </p:txBody>
      </p:sp>
    </p:spTree>
    <p:extLst>
      <p:ext uri="{BB962C8B-B14F-4D97-AF65-F5344CB8AC3E}">
        <p14:creationId xmlns:p14="http://schemas.microsoft.com/office/powerpoint/2010/main" val="383301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9066"/>
            <a:ext cx="8610600" cy="1128821"/>
          </a:xfrm>
        </p:spPr>
        <p:txBody>
          <a:bodyPr/>
          <a:lstStyle/>
          <a:p>
            <a:r>
              <a:rPr lang="en-US" dirty="0"/>
              <a:t>Using the POST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87888"/>
            <a:ext cx="10820400" cy="543488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Directs </a:t>
            </a:r>
            <a:r>
              <a:rPr lang="en-US" sz="2400" dirty="0"/>
              <a:t>the Web browser to send all the user information to the processing </a:t>
            </a:r>
            <a:r>
              <a:rPr lang="en-US" sz="2400" dirty="0" smtClean="0"/>
              <a:t>agent</a:t>
            </a:r>
          </a:p>
          <a:p>
            <a:endParaRPr lang="en-US" sz="2400" dirty="0"/>
          </a:p>
          <a:p>
            <a:r>
              <a:rPr lang="en-US" sz="2400" dirty="0"/>
              <a:t>Uses message body of an HTTP request to send the </a:t>
            </a:r>
            <a:r>
              <a:rPr lang="en-US" sz="2400" dirty="0" smtClean="0"/>
              <a:t>information</a:t>
            </a:r>
          </a:p>
          <a:p>
            <a:endParaRPr lang="en-US" sz="2400" dirty="0"/>
          </a:p>
          <a:p>
            <a:r>
              <a:rPr lang="en-US" sz="2400" dirty="0"/>
              <a:t>Has capacity to transmit more information as:</a:t>
            </a:r>
          </a:p>
          <a:p>
            <a:pPr lvl="1"/>
            <a:r>
              <a:rPr lang="en-US" sz="2400" dirty="0"/>
              <a:t>No physical limit on the amount of information passed in the HTTP request message body</a:t>
            </a:r>
          </a:p>
          <a:p>
            <a:r>
              <a:rPr lang="en-US" sz="2400" dirty="0"/>
              <a:t>Uses variables to pass form information</a:t>
            </a:r>
          </a:p>
          <a:p>
            <a:endParaRPr lang="en-US" sz="2400" dirty="0"/>
          </a:p>
          <a:p>
            <a:r>
              <a:rPr lang="en-US" sz="2400" dirty="0"/>
              <a:t>The drawback of POST method is as follows:</a:t>
            </a:r>
          </a:p>
          <a:p>
            <a:r>
              <a:rPr lang="en-US" sz="2400" dirty="0"/>
              <a:t>Information sent is not encrypted, so hackers can easily access it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290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248</TotalTime>
  <Words>377</Words>
  <Application>Microsoft Office PowerPoint</Application>
  <PresentationFormat>Widescreen</PresentationFormat>
  <Paragraphs>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Adobe Arabic</vt:lpstr>
      <vt:lpstr>Arial</vt:lpstr>
      <vt:lpstr>Century Gothic</vt:lpstr>
      <vt:lpstr>Vapor Trail</vt:lpstr>
      <vt:lpstr>FORM HANDLING IN PHP</vt:lpstr>
      <vt:lpstr>Form</vt:lpstr>
      <vt:lpstr>Form</vt:lpstr>
      <vt:lpstr>Introduction</vt:lpstr>
      <vt:lpstr>HTML &lt;FORM&gt; Tag</vt:lpstr>
      <vt:lpstr>Using the GET Method</vt:lpstr>
      <vt:lpstr>Using the GET Method</vt:lpstr>
      <vt:lpstr>Using the POST Method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 HANDLING IN PHP</dc:title>
  <dc:creator>Windows User</dc:creator>
  <cp:lastModifiedBy>Mohammad Adil</cp:lastModifiedBy>
  <cp:revision>15</cp:revision>
  <dcterms:created xsi:type="dcterms:W3CDTF">2019-01-12T08:11:52Z</dcterms:created>
  <dcterms:modified xsi:type="dcterms:W3CDTF">2021-10-06T12:37:08Z</dcterms:modified>
</cp:coreProperties>
</file>