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50" r:id="rId3"/>
    <p:sldId id="851" r:id="rId4"/>
    <p:sldId id="852" r:id="rId5"/>
    <p:sldId id="853" r:id="rId6"/>
    <p:sldId id="854" r:id="rId7"/>
    <p:sldId id="855" r:id="rId8"/>
    <p:sldId id="856" r:id="rId9"/>
    <p:sldId id="857" r:id="rId10"/>
    <p:sldId id="858" r:id="rId11"/>
    <p:sldId id="859" r:id="rId12"/>
    <p:sldId id="860" r:id="rId13"/>
    <p:sldId id="861" r:id="rId14"/>
    <p:sldId id="862" r:id="rId15"/>
    <p:sldId id="863" r:id="rId16"/>
    <p:sldId id="864" r:id="rId17"/>
    <p:sldId id="865" r:id="rId18"/>
    <p:sldId id="866" r:id="rId19"/>
    <p:sldId id="867" r:id="rId20"/>
    <p:sldId id="868" r:id="rId21"/>
    <p:sldId id="869" r:id="rId22"/>
    <p:sldId id="870" r:id="rId23"/>
    <p:sldId id="871" r:id="rId24"/>
    <p:sldId id="872" r:id="rId25"/>
    <p:sldId id="873" r:id="rId26"/>
    <p:sldId id="874" r:id="rId27"/>
    <p:sldId id="875" r:id="rId28"/>
    <p:sldId id="876" r:id="rId29"/>
    <p:sldId id="877" r:id="rId30"/>
    <p:sldId id="878" r:id="rId31"/>
    <p:sldId id="879" r:id="rId32"/>
    <p:sldId id="880" r:id="rId33"/>
    <p:sldId id="881" r:id="rId34"/>
    <p:sldId id="882" r:id="rId35"/>
    <p:sldId id="883" r:id="rId36"/>
    <p:sldId id="884" r:id="rId37"/>
    <p:sldId id="885" r:id="rId38"/>
    <p:sldId id="886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D1F20A-83AE-40C6-A974-E914A6F75CD5}" v="3" dt="2024-01-11T04:44:53.4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57D1F20A-83AE-40C6-A974-E914A6F75CD5}"/>
    <pc:docChg chg="addSld delSld modSld">
      <pc:chgData name="맛있다 군만두" userId="88f4dfb63950bb32" providerId="LiveId" clId="{57D1F20A-83AE-40C6-A974-E914A6F75CD5}" dt="2024-01-11T04:44:53.440" v="2"/>
      <pc:docMkLst>
        <pc:docMk/>
      </pc:docMkLst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475526955" sldId="850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994158624" sldId="851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157093464" sldId="852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880728135" sldId="853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42484051" sldId="854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008632248" sldId="855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315665810" sldId="856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23883398" sldId="857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011854188" sldId="858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612603959" sldId="859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590784238" sldId="860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040785861" sldId="861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845578965" sldId="862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808460486" sldId="863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237422390" sldId="864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112797305" sldId="865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552914252" sldId="866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848654280" sldId="867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637514691" sldId="868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102153347" sldId="869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543488926" sldId="870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542263861" sldId="871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638511414" sldId="872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275155503" sldId="873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788752105" sldId="874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714071589" sldId="875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749155644" sldId="876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901473189" sldId="877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81336152" sldId="878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182411098" sldId="879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642999270" sldId="880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1324812262" sldId="881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653819970" sldId="882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316656747" sldId="883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2545104386" sldId="884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4188743250" sldId="885"/>
        </pc:sldMkLst>
      </pc:sldChg>
      <pc:sldChg chg="add del setBg">
        <pc:chgData name="맛있다 군만두" userId="88f4dfb63950bb32" providerId="LiveId" clId="{57D1F20A-83AE-40C6-A974-E914A6F75CD5}" dt="2024-01-11T04:44:53.440" v="2"/>
        <pc:sldMkLst>
          <pc:docMk/>
          <pc:sldMk cId="3262194039" sldId="8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224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630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589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439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5241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988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27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7820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95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4026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12374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65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호세아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제삼년에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75526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 년 후에 그 성읍이 함락되니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제육년이요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호세아의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제구년에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함락되매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12603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이스라엘을 사로잡아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고산 강 가에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하볼과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여러 성읍에 두었으니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590784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그들이 하나님 여호와의 말씀을 듣지 아니하고 그의 언약과 여호와의 종 모세가 명령한 모든 것을 따르지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40785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제십사년에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산헤립이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올라와서 유다 모든 견고한 성읍들을 쳐서 점령하매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845578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왕에게 이르되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범죄하였나이다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떠나 돌아가소서 왕이 내게 지우시는 것을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곧 은 삼백 달란트와 금 삼십 달란트를 정하여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08460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여호와의 성전과 왕궁 곳간에 있는 은을 다 주었고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237422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 때에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성전 문의 금과 자기가 모든 기둥에 입힌 금을 벗겨 모두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왕에게 주었더라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112797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다르단과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랍사리스와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랍사게로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하여금 대군을 거느리고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예루살렘으로 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예루살렘으로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올라가서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윗못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수도 곁 곧 세탁자의 밭에 있는 큰 길에 이르러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52914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힐기야의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아들로서 왕궁의 책임자인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엘리야김과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서기관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셉나와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아삽의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사관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나가니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48654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랍사게가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그들에게 이르되 너희는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말하라 대왕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말씀이 네가 의뢰하는 이 의뢰가 무엇이냐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37514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왕이 될 때에 나이가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 예루살렘에서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이십구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어머니의 이름은 아비요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994158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싸울 만한 계교와 용력이 있다고 한다마는 이는 입에 붙은 말 뿐이라 네가 이제 누구를 의뢰하고 나를 반역하였느냐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02153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네가 너를 위하여 저 상한 갈대 지팡이 애굽을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의뢰하도다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그것을 의지하면 그의 손에 찔려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들어갈지라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애굽의 왕 바로는 그에게 의뢰하는 모든 자에게 이와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543488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내게 이르기를 우리는 우리 하나님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의뢰하노라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하리라마는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산당들과 제단을 제거하고 유다와 예루살렘 사람에게 명령하기를 예루살렘 이 제단 앞에서만 예배하라 하지 아니하였느냐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42263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너는 내 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내기하라 네가 만일 말을 탈 사람을 낼 수 있다면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 이천 마리를 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638511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어찌 내 주의 신하 중 지극히 작은 지휘관 한 사람인들 물리치며 애굽을 의뢰하고 그 병거와 기병을 얻을 듯하냐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275155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어찌 여호와의 뜻이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아니고야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이 곳을 멸하러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올라왔겠느냐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전에 내게 이르시기를 이 땅으로 올라와서 쳐서 멸하라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887521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힐기야의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엘리야김과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셉나와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랍사게에게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알아듣겠사오니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아람 말로 당신의 종들에게 말씀하시고 성 위에 있는 백성이 듣는 데서 유다 말로 우리에게 말씀하지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714071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랍사게가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내 주께서 네 주와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말을 하라고 나를 보내신 것이냐 성 위에 앉은 사람들도 너희와 함께 자기의 대변을 먹게 하고 자기의 소변을 마시게 하신 것이 아니냐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7491556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랍사게가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드디어 일어서서 유다 말로 크게 소리 질러 불러 이르되 너희는 대왕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말씀을 들으라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901473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왕의 말씀이 너희는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속지 말라 그가 너희를 내 손에서 건져내지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8133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 다윗의 모든 행위와 같이 여호와께서 보시기에 정직하게 행하여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570934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여호와를 의뢰하라 함을 듣지 말라 그가 이르기를 여호와께서 반드시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건지실지라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성읍이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손에 함락되지 아니하게 하시리라 할지라도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1824110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말을 듣지 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말씀이 너희는 내게 항복하고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나아오라 그리하고 너희는 각각 그의 포도와 무화과를 먹고 또한 각각 자기의 우물의 물을 마시라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6429992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장차 와서 너희를 한 지방으로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옮기리니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곳은 너희 본토와 같은 지방 곧 곡식과 포도주가 있는 지방이요 떡과 포도원이 있는 지방이요 기름 나는 감람과 꿀이 있는 지방이라 너희가 살고 죽지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너희를 설득하여 이르기를 여호와께서 우리를 건지시리라 하여도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3248122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민족의 신들 중에 어느 한 신이 그의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손에서 건진 자가 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538199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신들이 어디 있으며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스발와임과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헤나와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신들이 어디 있느냐 그들이 사마리아를 내 손에서 건졌느냐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166567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민족의 모든 신들 중에 누가 그의 땅을 내 손에서 건졌기에 여호와가 예루살렘을 내 손에서 건지겠느냐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5451043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백성이 잠잠하고 한 마디도 그에게 대답하지 아니하니 이는 왕이 명령하여 대답하지 말라 하였음이라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887432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힐기야의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아들로서 왕궁 내의 책임자인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엘리야김과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서기관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셉나와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아삽의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사관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찢고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랍사게의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6219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여러 산당들을 제거하며 주상을 깨뜨리며 아세라 목상을 찍으며 모세가 만들었던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놋뱀을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자손이 이때까지 향하여 분향하므로 그것을 부수고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느후스단이라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일컬었더라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80728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하나님 여호와를 의지하였는데 그의 전후 유다 여러 왕 중에 그러한 자가 없었으니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2484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그가 여호와께 연합하여 그에게서 떠나지 아니하고 여호와께서 모세에게 명령하신 계명을 지켰더라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0863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어디로 가든지 형통하였더라 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배반하고 섬기지 아니하였고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156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블레셋 사람들을 쳐서 가사와 그 사방에 이르고 망대에서부터 견고한 성까지 이르렀더라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3883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호세아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제칠년에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살만에셀이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사마리아로 올라와서 에워쌌더라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11854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821</Words>
  <Application>Microsoft Office PowerPoint</Application>
  <PresentationFormat>와이드스크린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4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2024-10-01T09:49:14Z</dcterms:modified>
</cp:coreProperties>
</file>