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1" r:id="rId7"/>
    <p:sldId id="266" r:id="rId8"/>
    <p:sldId id="262" r:id="rId9"/>
    <p:sldId id="267" r:id="rId10"/>
    <p:sldId id="268" r:id="rId11"/>
    <p:sldId id="264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5" autoAdjust="0"/>
    <p:restoredTop sz="92336" autoAdjust="0"/>
  </p:normalViewPr>
  <p:slideViewPr>
    <p:cSldViewPr>
      <p:cViewPr varScale="1">
        <p:scale>
          <a:sx n="86" d="100"/>
          <a:sy n="86" d="100"/>
        </p:scale>
        <p:origin x="-906" y="-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191CE-F927-487A-9D77-232CB0C0D750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FA060-D643-49A1-A95C-A1C9000F5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FA060-D643-49A1-A95C-A1C9000F5C2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FA060-D643-49A1-A95C-A1C9000F5C2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prestigeprelaunch.in/prestigemistywaters/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tigeprelaunch.in/prestigemistywaters/" TargetMode="External"/><Relationship Id="rId2" Type="http://schemas.openxmlformats.org/officeDocument/2006/relationships/hyperlink" Target="http://www.skylarkdasos.co.in/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4248150"/>
            <a:ext cx="9144000" cy="89535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Prestige Misty Waters</a:t>
            </a:r>
            <a:endParaRPr lang="en-US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 descr="logoapn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4650" y="0"/>
            <a:ext cx="2419350" cy="71437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297869" y="4857750"/>
            <a:ext cx="25482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/>
              <a:t>Hebbal</a:t>
            </a:r>
            <a:r>
              <a:rPr lang="en-US" sz="1600" dirty="0" smtClean="0"/>
              <a:t>, Bangalore</a:t>
            </a:r>
            <a:endParaRPr lang="en-US" sz="1600" dirty="0"/>
          </a:p>
        </p:txBody>
      </p:sp>
      <p:pic>
        <p:nvPicPr>
          <p:cNvPr id="10" name="Picture 9" descr="untitled-1_11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"/>
            <a:ext cx="2057400" cy="819149"/>
          </a:xfrm>
          <a:prstGeom prst="rect">
            <a:avLst/>
          </a:prstGeom>
        </p:spPr>
      </p:pic>
      <p:pic>
        <p:nvPicPr>
          <p:cNvPr id="13" name="Picture 12" descr="prestige-group-misty-waters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819150"/>
            <a:ext cx="9144000" cy="3733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Constantia" pitchFamily="18" charset="0"/>
              </a:rPr>
              <a:t>Gallary</a:t>
            </a:r>
            <a:endParaRPr lang="en-US" dirty="0"/>
          </a:p>
        </p:txBody>
      </p:sp>
      <p:pic>
        <p:nvPicPr>
          <p:cNvPr id="12" name="Picture 11" descr="logoap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4650" y="0"/>
            <a:ext cx="2419350" cy="714375"/>
          </a:xfrm>
          <a:prstGeom prst="rect">
            <a:avLst/>
          </a:prstGeom>
        </p:spPr>
      </p:pic>
      <p:pic>
        <p:nvPicPr>
          <p:cNvPr id="6" name="Picture 5" descr="untitled-1_1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2057400" cy="819149"/>
          </a:xfrm>
          <a:prstGeom prst="rect">
            <a:avLst/>
          </a:prstGeom>
        </p:spPr>
      </p:pic>
      <p:pic>
        <p:nvPicPr>
          <p:cNvPr id="8" name="Picture 7" descr="slide_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47750"/>
            <a:ext cx="3200400" cy="4095750"/>
          </a:xfrm>
          <a:prstGeom prst="rect">
            <a:avLst/>
          </a:prstGeom>
        </p:spPr>
      </p:pic>
      <p:pic>
        <p:nvPicPr>
          <p:cNvPr id="9" name="Picture 8" descr="slide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0400" y="1047750"/>
            <a:ext cx="2971800" cy="4095750"/>
          </a:xfrm>
          <a:prstGeom prst="rect">
            <a:avLst/>
          </a:prstGeom>
        </p:spPr>
      </p:pic>
      <p:pic>
        <p:nvPicPr>
          <p:cNvPr id="10" name="Picture 9" descr="slide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2200" y="1047750"/>
            <a:ext cx="2971800" cy="4095750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628650"/>
            <a:ext cx="3810000" cy="8001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Promoted by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352550"/>
            <a:ext cx="8001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For  booking and further clarification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Contact: +91-</a:t>
            </a:r>
            <a:r>
              <a:rPr lang="en-US" sz="2800" b="1" dirty="0" smtClean="0"/>
              <a:t> 8050090099</a:t>
            </a:r>
            <a:endParaRPr lang="en-US" sz="2800" dirty="0" smtClean="0">
              <a:latin typeface="Andalus" pitchFamily="18" charset="-78"/>
              <a:cs typeface="Andalus" pitchFamily="18" charset="-78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Mail us at: </a:t>
            </a:r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ndalus" pitchFamily="18" charset="-78"/>
                <a:cs typeface="Andalus" pitchFamily="18" charset="-78"/>
                <a:hlinkClick r:id="rId2"/>
              </a:rPr>
              <a:t>info@apnaswarg.com</a:t>
            </a:r>
            <a:endParaRPr lang="en-US" sz="2800" dirty="0" smtClean="0">
              <a:solidFill>
                <a:schemeClr val="accent6">
                  <a:lumMod val="60000"/>
                  <a:lumOff val="4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endParaRPr lang="en-US" sz="28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For the detailed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information</a:t>
            </a:r>
          </a:p>
          <a:p>
            <a:r>
              <a:rPr lang="en-US" sz="2400" dirty="0" smtClean="0">
                <a:latin typeface="Andalus" pitchFamily="18" charset="-78"/>
                <a:cs typeface="Andalus" pitchFamily="18" charset="-78"/>
                <a:hlinkClick r:id="rId3"/>
              </a:rPr>
              <a:t>http://www.prestigeprelaunch.in/prestigemistywaters/</a:t>
            </a:r>
            <a:endParaRPr lang="en-US" sz="2400" dirty="0" smtClean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9" name="Picture 8" descr="logoapn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4650" y="0"/>
            <a:ext cx="2419350" cy="714375"/>
          </a:xfrm>
          <a:prstGeom prst="rect">
            <a:avLst/>
          </a:prstGeom>
        </p:spPr>
      </p:pic>
      <p:pic>
        <p:nvPicPr>
          <p:cNvPr id="7" name="Picture 6" descr="untitled-1_11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2057400" cy="819149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logoapn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4650" y="0"/>
            <a:ext cx="2419350" cy="714375"/>
          </a:xfrm>
          <a:prstGeom prst="rect">
            <a:avLst/>
          </a:prstGeom>
        </p:spPr>
      </p:pic>
      <p:pic>
        <p:nvPicPr>
          <p:cNvPr id="5" name="Picture 4" descr="untitled-1_11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"/>
            <a:ext cx="2057400" cy="819149"/>
          </a:xfrm>
          <a:prstGeom prst="rect">
            <a:avLst/>
          </a:prstGeom>
        </p:spPr>
      </p:pic>
      <p:pic>
        <p:nvPicPr>
          <p:cNvPr id="7" name="Picture 6" descr="im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819151"/>
            <a:ext cx="9144000" cy="4324350"/>
          </a:xfrm>
          <a:prstGeom prst="rect">
            <a:avLst/>
          </a:prstGeom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logoap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4650" y="0"/>
            <a:ext cx="2419350" cy="71437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81000" y="971550"/>
            <a:ext cx="838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Prestige Misty Waters  </a:t>
            </a:r>
            <a:r>
              <a:rPr lang="en-US" dirty="0" smtClean="0"/>
              <a:t>is coming soon property in Bangalore. </a:t>
            </a:r>
            <a:r>
              <a:rPr lang="en-US" dirty="0" smtClean="0"/>
              <a:t>Prestige Misty Waters </a:t>
            </a:r>
            <a:r>
              <a:rPr lang="en-US" dirty="0" smtClean="0"/>
              <a:t>is the new residential project, all set to sell </a:t>
            </a:r>
            <a:r>
              <a:rPr lang="en-US" dirty="0" smtClean="0"/>
              <a:t>apartments</a:t>
            </a:r>
            <a:r>
              <a:rPr lang="en-US" dirty="0" smtClean="0"/>
              <a:t> </a:t>
            </a:r>
            <a:r>
              <a:rPr lang="en-US" dirty="0" smtClean="0"/>
              <a:t>in Bangalore. Buying real estate in Bangalore is a good deal as the place is good for future investment. </a:t>
            </a:r>
            <a:r>
              <a:rPr lang="en-US" dirty="0" smtClean="0"/>
              <a:t>Prestige Misty Waters </a:t>
            </a:r>
            <a:r>
              <a:rPr lang="en-US" dirty="0" smtClean="0"/>
              <a:t> </a:t>
            </a:r>
            <a:r>
              <a:rPr lang="en-US" dirty="0" smtClean="0"/>
              <a:t>project </a:t>
            </a:r>
            <a:r>
              <a:rPr lang="en-US" dirty="0" smtClean="0"/>
              <a:t>is situated on </a:t>
            </a:r>
            <a:r>
              <a:rPr lang="en-US" dirty="0" err="1" smtClean="0"/>
              <a:t>Hebbal</a:t>
            </a:r>
            <a:r>
              <a:rPr lang="en-US" dirty="0" smtClean="0"/>
              <a:t>, Bangalore </a:t>
            </a:r>
            <a:r>
              <a:rPr lang="en-US" dirty="0" smtClean="0"/>
              <a:t>which </a:t>
            </a:r>
            <a:r>
              <a:rPr lang="en-US" dirty="0" smtClean="0"/>
              <a:t>allows it to connect with the entire city. These towers houses </a:t>
            </a:r>
            <a:r>
              <a:rPr lang="en-US" dirty="0" smtClean="0"/>
              <a:t>2 </a:t>
            </a:r>
            <a:r>
              <a:rPr lang="en-US" dirty="0" smtClean="0"/>
              <a:t>BHK units with sizes ranging between </a:t>
            </a:r>
            <a:r>
              <a:rPr lang="en-US" dirty="0" smtClean="0"/>
              <a:t>1316 - 1358 </a:t>
            </a:r>
            <a:r>
              <a:rPr lang="en-US" dirty="0" err="1" smtClean="0"/>
              <a:t>Sqft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The complex is jam packed with world class amenities like: Club House with Swimming Pool, Children Play Area and Beautiful landscape garden, hi-tech Security Systems etc.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29000" y="361950"/>
            <a:ext cx="2057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 smtClean="0"/>
              <a:t>Owerview</a:t>
            </a:r>
            <a:endParaRPr lang="en-US" sz="2800" b="1" dirty="0" smtClean="0"/>
          </a:p>
        </p:txBody>
      </p:sp>
      <p:pic>
        <p:nvPicPr>
          <p:cNvPr id="6" name="Picture 5" descr="untitled-1_1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2057400" cy="819149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4295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Constantia" pitchFamily="18" charset="0"/>
              </a:rPr>
              <a:t>Quick Facts</a:t>
            </a:r>
            <a:endParaRPr lang="en-US" sz="4000" b="1" dirty="0">
              <a:latin typeface="Constantia" pitchFamily="18" charset="0"/>
            </a:endParaRPr>
          </a:p>
        </p:txBody>
      </p:sp>
      <p:pic>
        <p:nvPicPr>
          <p:cNvPr id="12" name="Picture 11" descr="logoap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4650" y="0"/>
            <a:ext cx="2419350" cy="71437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81000" y="1428751"/>
            <a:ext cx="82296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 smtClean="0"/>
              <a:t>Location</a:t>
            </a:r>
            <a:r>
              <a:rPr lang="en-US" sz="2800" dirty="0" smtClean="0"/>
              <a:t>: </a:t>
            </a:r>
            <a:r>
              <a:rPr lang="en-US" sz="2400" dirty="0" err="1" smtClean="0"/>
              <a:t>Hebbal</a:t>
            </a:r>
            <a:r>
              <a:rPr lang="en-US" sz="2400" dirty="0" smtClean="0"/>
              <a:t>, Bangalore</a:t>
            </a:r>
            <a:endParaRPr lang="en-US" sz="2400" dirty="0" smtClean="0"/>
          </a:p>
          <a:p>
            <a:pPr lvl="0"/>
            <a:r>
              <a:rPr lang="en-US" sz="2800" b="1" dirty="0" smtClean="0"/>
              <a:t>Unit Type</a:t>
            </a:r>
            <a:r>
              <a:rPr lang="en-US" sz="2400" dirty="0" smtClean="0"/>
              <a:t>: Apartments</a:t>
            </a:r>
          </a:p>
          <a:p>
            <a:pPr lvl="0"/>
            <a:r>
              <a:rPr lang="en-US" sz="2800" b="1" dirty="0" smtClean="0"/>
              <a:t>Size </a:t>
            </a:r>
            <a:r>
              <a:rPr lang="en-US" sz="2800" b="1" dirty="0" smtClean="0"/>
              <a:t>Ranging:</a:t>
            </a:r>
            <a:r>
              <a:rPr lang="en-US" sz="2400" dirty="0" smtClean="0"/>
              <a:t>2.5</a:t>
            </a:r>
            <a:r>
              <a:rPr lang="en-US" sz="2400" dirty="0" smtClean="0"/>
              <a:t>BHK </a:t>
            </a:r>
            <a:r>
              <a:rPr lang="en-US" sz="2400" dirty="0" smtClean="0"/>
              <a:t>1316 - 1358 </a:t>
            </a:r>
            <a:r>
              <a:rPr lang="en-US" sz="2400" dirty="0" err="1" smtClean="0"/>
              <a:t>Sqft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 lvl="0"/>
            <a:r>
              <a:rPr lang="en-US" sz="2800" b="1" dirty="0" smtClean="0"/>
              <a:t>Type of Development</a:t>
            </a:r>
            <a:r>
              <a:rPr lang="en-US" sz="2800" dirty="0" smtClean="0"/>
              <a:t>: </a:t>
            </a:r>
            <a:r>
              <a:rPr lang="en-US" sz="2400" dirty="0" smtClean="0"/>
              <a:t>Residential</a:t>
            </a:r>
          </a:p>
          <a:p>
            <a:pPr lvl="0"/>
            <a:r>
              <a:rPr lang="en-US" sz="2800" b="1" dirty="0" smtClean="0"/>
              <a:t>Total Units</a:t>
            </a:r>
            <a:r>
              <a:rPr lang="en-US" sz="2800" dirty="0" smtClean="0"/>
              <a:t>: </a:t>
            </a:r>
            <a:r>
              <a:rPr lang="en-US" sz="2800" dirty="0" smtClean="0"/>
              <a:t>130</a:t>
            </a:r>
            <a:endParaRPr lang="en-US" sz="2400" dirty="0" smtClean="0"/>
          </a:p>
          <a:p>
            <a:pPr lvl="0"/>
            <a:r>
              <a:rPr lang="en-US" sz="2800" b="1" dirty="0" smtClean="0"/>
              <a:t>Floors: </a:t>
            </a:r>
            <a:r>
              <a:rPr lang="en-US" sz="2400" dirty="0" smtClean="0"/>
              <a:t> G+24</a:t>
            </a:r>
            <a:endParaRPr lang="en-US" sz="2400" dirty="0" smtClean="0"/>
          </a:p>
          <a:p>
            <a:pPr lvl="0"/>
            <a:r>
              <a:rPr lang="en-US" sz="2800" b="1" dirty="0" smtClean="0"/>
              <a:t>Possession Date</a:t>
            </a:r>
            <a:r>
              <a:rPr lang="en-US" sz="2400" dirty="0" smtClean="0"/>
              <a:t>: </a:t>
            </a:r>
            <a:r>
              <a:rPr lang="en-US" sz="2800" dirty="0" smtClean="0"/>
              <a:t>3 Year</a:t>
            </a:r>
            <a:endParaRPr lang="en-US" sz="2400" dirty="0" smtClean="0"/>
          </a:p>
          <a:p>
            <a:endParaRPr lang="en-US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Picture 6" descr="untitled-1_1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2057400" cy="819149"/>
          </a:xfrm>
          <a:prstGeom prst="rect">
            <a:avLst/>
          </a:prstGeom>
        </p:spPr>
      </p:pic>
    </p:spTree>
  </p:cSld>
  <p:clrMapOvr>
    <a:masterClrMapping/>
  </p:clrMapOvr>
  <p:transition advTm="11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Amenities</a:t>
            </a:r>
            <a:endParaRPr lang="en-US" sz="4000" b="1" dirty="0">
              <a:latin typeface="Constantia" pitchFamily="18" charset="0"/>
            </a:endParaRPr>
          </a:p>
        </p:txBody>
      </p:sp>
      <p:pic>
        <p:nvPicPr>
          <p:cNvPr id="11" name="Picture 10" descr="logoapn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4650" y="0"/>
            <a:ext cx="2419350" cy="714375"/>
          </a:xfrm>
          <a:prstGeom prst="rect">
            <a:avLst/>
          </a:prstGeom>
        </p:spPr>
      </p:pic>
      <p:pic>
        <p:nvPicPr>
          <p:cNvPr id="15" name="Picture 14" descr="Assestz 63 Degree Eeast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28950"/>
            <a:ext cx="4572000" cy="2114550"/>
          </a:xfrm>
          <a:prstGeom prst="rect">
            <a:avLst/>
          </a:prstGeom>
        </p:spPr>
      </p:pic>
      <p:pic>
        <p:nvPicPr>
          <p:cNvPr id="17" name="Picture 16" descr="amenities-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3028950"/>
            <a:ext cx="4572000" cy="2114550"/>
          </a:xfrm>
          <a:prstGeom prst="rect">
            <a:avLst/>
          </a:prstGeom>
        </p:spPr>
      </p:pic>
      <p:pic>
        <p:nvPicPr>
          <p:cNvPr id="8" name="Picture 7" descr="untitled-1_110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"/>
            <a:ext cx="2057400" cy="819149"/>
          </a:xfrm>
          <a:prstGeom prst="rect">
            <a:avLst/>
          </a:prstGeom>
        </p:spPr>
      </p:pic>
      <p:pic>
        <p:nvPicPr>
          <p:cNvPr id="10" name="Picture 9" descr="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819150"/>
            <a:ext cx="9144000" cy="2209800"/>
          </a:xfrm>
          <a:prstGeom prst="rect">
            <a:avLst/>
          </a:prstGeom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Constantia" pitchFamily="18" charset="0"/>
              </a:rPr>
              <a:t>Floor Plans</a:t>
            </a:r>
            <a:endParaRPr lang="en-US" sz="4000" b="1" dirty="0">
              <a:latin typeface="Constantia" pitchFamily="18" charset="0"/>
            </a:endParaRPr>
          </a:p>
        </p:txBody>
      </p:sp>
      <p:pic>
        <p:nvPicPr>
          <p:cNvPr id="9" name="Picture 8" descr="logoap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4650" y="0"/>
            <a:ext cx="2419350" cy="714375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267200" y="2253853"/>
          <a:ext cx="609600" cy="142875"/>
        </p:xfrm>
        <a:graphic>
          <a:graphicData uri="http://schemas.openxmlformats.org/drawingml/2006/table">
            <a:tbl>
              <a:tblPr/>
              <a:tblGrid>
                <a:gridCol w="609600"/>
              </a:tblGrid>
              <a:tr h="142875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7" name="Picture 6" descr="untitled-1_1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2057400" cy="819149"/>
          </a:xfrm>
          <a:prstGeom prst="rect">
            <a:avLst/>
          </a:prstGeom>
        </p:spPr>
      </p:pic>
      <p:pic>
        <p:nvPicPr>
          <p:cNvPr id="12" name="Picture 11" descr="prestige-misty-waters-floor-plan-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95350"/>
            <a:ext cx="9144000" cy="4248150"/>
          </a:xfrm>
          <a:prstGeom prst="rect">
            <a:avLst/>
          </a:prstGeom>
        </p:spPr>
      </p:pic>
    </p:spTree>
  </p:cSld>
  <p:clrMapOvr>
    <a:masterClrMapping/>
  </p:clrMapOvr>
  <p:transition advTm="1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nstantia" pitchFamily="18" charset="0"/>
              </a:rPr>
              <a:t>Master Plan</a:t>
            </a:r>
            <a:endParaRPr lang="en-US" dirty="0"/>
          </a:p>
        </p:txBody>
      </p:sp>
      <p:pic>
        <p:nvPicPr>
          <p:cNvPr id="11" name="Picture 10" descr="logoap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4650" y="0"/>
            <a:ext cx="2419350" cy="714375"/>
          </a:xfrm>
          <a:prstGeom prst="rect">
            <a:avLst/>
          </a:prstGeom>
        </p:spPr>
      </p:pic>
      <p:pic>
        <p:nvPicPr>
          <p:cNvPr id="7" name="Picture 6" descr="untitled-1_1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2057400" cy="819149"/>
          </a:xfrm>
          <a:prstGeom prst="rect">
            <a:avLst/>
          </a:prstGeom>
        </p:spPr>
      </p:pic>
      <p:pic>
        <p:nvPicPr>
          <p:cNvPr id="8" name="Picture 7" descr="prestige-misty-waters-master-plan-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95350"/>
            <a:ext cx="9144000" cy="4248150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3229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Constantia" pitchFamily="18" charset="0"/>
              </a:rPr>
              <a:t>Locations Map</a:t>
            </a:r>
            <a:endParaRPr lang="en-US" sz="4000" b="1" dirty="0">
              <a:latin typeface="Constantia" pitchFamily="18" charset="0"/>
            </a:endParaRPr>
          </a:p>
        </p:txBody>
      </p:sp>
      <p:pic>
        <p:nvPicPr>
          <p:cNvPr id="11" name="Picture 10" descr="logoap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4650" y="0"/>
            <a:ext cx="2419350" cy="714375"/>
          </a:xfrm>
          <a:prstGeom prst="rect">
            <a:avLst/>
          </a:prstGeom>
        </p:spPr>
      </p:pic>
      <p:pic>
        <p:nvPicPr>
          <p:cNvPr id="6" name="Picture 5" descr="untitled-1_1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2057400" cy="819149"/>
          </a:xfrm>
          <a:prstGeom prst="rect">
            <a:avLst/>
          </a:prstGeom>
        </p:spPr>
      </p:pic>
      <p:pic>
        <p:nvPicPr>
          <p:cNvPr id="9" name="Picture 8" descr="prestige-misty-waters-location-ma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19151"/>
            <a:ext cx="9144000" cy="4324350"/>
          </a:xfrm>
          <a:prstGeom prst="rect">
            <a:avLst/>
          </a:prstGeom>
        </p:spPr>
      </p:pic>
    </p:spTree>
  </p:cSld>
  <p:clrMapOvr>
    <a:masterClrMapping/>
  </p:clrMapOvr>
  <p:transition advTm="7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nstantia" pitchFamily="18" charset="0"/>
              </a:rPr>
              <a:t>Price</a:t>
            </a:r>
            <a:endParaRPr lang="en-US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1" descr="logoap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4650" y="0"/>
            <a:ext cx="2419350" cy="714375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14400" y="971550"/>
          <a:ext cx="7543800" cy="3857346"/>
        </p:xfrm>
        <a:graphic>
          <a:graphicData uri="http://schemas.openxmlformats.org/drawingml/2006/table">
            <a:tbl>
              <a:tblPr/>
              <a:tblGrid>
                <a:gridCol w="1332522"/>
                <a:gridCol w="1554480"/>
                <a:gridCol w="1547838"/>
                <a:gridCol w="1554480"/>
                <a:gridCol w="1554480"/>
              </a:tblGrid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333333"/>
                          </a:solidFill>
                        </a:rPr>
                        <a:t>Type</a:t>
                      </a:r>
                    </a:p>
                  </a:txBody>
                  <a:tcPr marL="0" marR="0" marT="95250" marB="952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333333"/>
                          </a:solidFill>
                        </a:rPr>
                        <a:t>Size</a:t>
                      </a:r>
                    </a:p>
                  </a:txBody>
                  <a:tcPr marL="0" marR="0" marT="95250" marB="952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333333"/>
                          </a:solidFill>
                        </a:rPr>
                        <a:t>Price PSQFT</a:t>
                      </a:r>
                    </a:p>
                  </a:txBody>
                  <a:tcPr marL="0" marR="0" marT="95250" marB="952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333333"/>
                          </a:solidFill>
                        </a:rPr>
                        <a:t>Amount</a:t>
                      </a:r>
                    </a:p>
                  </a:txBody>
                  <a:tcPr marL="0" marR="0" marT="95250" marB="952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333333"/>
                          </a:solidFill>
                        </a:rPr>
                        <a:t>Booking Amt</a:t>
                      </a:r>
                    </a:p>
                  </a:txBody>
                  <a:tcPr marL="0" marR="0" marT="95250" marB="952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EFEF"/>
                    </a:solidFill>
                  </a:tcPr>
                </a:tc>
              </a:tr>
              <a:tr h="86705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1BHK</a:t>
                      </a:r>
                    </a:p>
                  </a:txBody>
                  <a:tcPr marL="0" marR="0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OnRequest</a:t>
                      </a:r>
                      <a:endParaRPr lang="en-US" dirty="0"/>
                    </a:p>
                  </a:txBody>
                  <a:tcPr marL="0" marR="0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OnRequest</a:t>
                      </a:r>
                      <a:endParaRPr lang="en-US" dirty="0"/>
                    </a:p>
                  </a:txBody>
                  <a:tcPr marL="0" marR="0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OnRequest</a:t>
                      </a:r>
                      <a:endParaRPr lang="en-US" dirty="0"/>
                    </a:p>
                  </a:txBody>
                  <a:tcPr marL="0" marR="0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OnRequest</a:t>
                      </a:r>
                      <a:endParaRPr lang="en-US" dirty="0"/>
                    </a:p>
                  </a:txBody>
                  <a:tcPr marL="0" marR="0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EFEF"/>
                    </a:solidFill>
                  </a:tcPr>
                </a:tc>
              </a:tr>
              <a:tr h="1076046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2BHK</a:t>
                      </a:r>
                    </a:p>
                  </a:txBody>
                  <a:tcPr marL="0" marR="0" marT="47625" marB="4762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OnRequest</a:t>
                      </a:r>
                      <a:endParaRPr lang="en-US" dirty="0"/>
                    </a:p>
                  </a:txBody>
                  <a:tcPr marL="0" marR="0" marT="47625" marB="4762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OnRequest</a:t>
                      </a:r>
                      <a:endParaRPr lang="en-US" dirty="0"/>
                    </a:p>
                  </a:txBody>
                  <a:tcPr marL="0" marR="0" marT="47625" marB="4762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OnRequest</a:t>
                      </a:r>
                      <a:endParaRPr lang="en-US" dirty="0"/>
                    </a:p>
                  </a:txBody>
                  <a:tcPr marL="0" marR="0" marT="47625" marB="4762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OnRequest</a:t>
                      </a:r>
                      <a:endParaRPr lang="en-US" dirty="0"/>
                    </a:p>
                  </a:txBody>
                  <a:tcPr marL="0" marR="0" marT="47625" marB="4762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76046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 </a:t>
                      </a:r>
                      <a:r>
                        <a:rPr lang="en-US" dirty="0" smtClean="0"/>
                        <a:t>3BHK</a:t>
                      </a: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/>
                        <a:t>1656 - 1781 Sqft</a:t>
                      </a: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/>
                        <a:t>On Request/-</a:t>
                      </a: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u="none" strike="noStrike" dirty="0">
                          <a:solidFill>
                            <a:srgbClr val="685B5B"/>
                          </a:solidFill>
                        </a:rPr>
                        <a:t>₹ 85 </a:t>
                      </a:r>
                      <a:r>
                        <a:rPr lang="en-US" u="none" strike="noStrike" dirty="0" err="1">
                          <a:solidFill>
                            <a:srgbClr val="685B5B"/>
                          </a:solidFill>
                        </a:rPr>
                        <a:t>Lacs</a:t>
                      </a:r>
                      <a:r>
                        <a:rPr lang="en-US" u="none" strike="noStrike" dirty="0">
                          <a:solidFill>
                            <a:srgbClr val="685B5B"/>
                          </a:solidFill>
                        </a:rPr>
                        <a:t> onwards</a:t>
                      </a:r>
                      <a:endParaRPr lang="en-US" dirty="0"/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OnRequest</a:t>
                      </a:r>
                      <a:endParaRPr lang="en-US" dirty="0" smtClean="0"/>
                    </a:p>
                    <a:p>
                      <a:pPr fontAlgn="t"/>
                      <a:endParaRPr lang="en-US" dirty="0"/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8" descr="untitled-1_1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2057400" cy="819149"/>
          </a:xfrm>
          <a:prstGeom prst="rect">
            <a:avLst/>
          </a:prstGeom>
        </p:spPr>
      </p:pic>
    </p:spTree>
  </p:cSld>
  <p:clrMapOvr>
    <a:masterClrMapping/>
  </p:clrMapOvr>
  <p:transition advTm="11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1026</TotalTime>
  <Words>214</Words>
  <Application>Microsoft Office PowerPoint</Application>
  <PresentationFormat>On-screen Show (16:9)</PresentationFormat>
  <Paragraphs>51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Prestige Misty Waters</vt:lpstr>
      <vt:lpstr>Slide 2</vt:lpstr>
      <vt:lpstr>Slide 3</vt:lpstr>
      <vt:lpstr>Quick Facts</vt:lpstr>
      <vt:lpstr>Amenities</vt:lpstr>
      <vt:lpstr>Floor Plans</vt:lpstr>
      <vt:lpstr>Master Plan</vt:lpstr>
      <vt:lpstr>Locations Map</vt:lpstr>
      <vt:lpstr>Price</vt:lpstr>
      <vt:lpstr>Gallary</vt:lpstr>
      <vt:lpstr>Promoted by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Prestige Temple Bells  Rajarajeshwari Nagar Bangalore</dc:title>
  <dc:creator>Admin</dc:creator>
  <cp:lastModifiedBy>Aqsa</cp:lastModifiedBy>
  <cp:revision>256</cp:revision>
  <dcterms:created xsi:type="dcterms:W3CDTF">2006-08-16T00:00:00Z</dcterms:created>
  <dcterms:modified xsi:type="dcterms:W3CDTF">2016-11-15T06:16:40Z</dcterms:modified>
</cp:coreProperties>
</file>