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262" r:id="rId2"/>
    <p:sldId id="2359" r:id="rId3"/>
    <p:sldId id="2360" r:id="rId4"/>
    <p:sldId id="2361" r:id="rId5"/>
    <p:sldId id="2362" r:id="rId6"/>
    <p:sldId id="2363" r:id="rId7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75" d="100"/>
          <a:sy n="75" d="100"/>
        </p:scale>
        <p:origin x="102" y="2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2ABC35BC-BEE2-495E-A9EC-A11E90E564EE}"/>
    <pc:docChg chg="modSld">
      <pc:chgData name="맛있다 군만두" userId="88f4dfb63950bb32" providerId="LiveId" clId="{2ABC35BC-BEE2-495E-A9EC-A11E90E564EE}" dt="2024-03-26T06:35:39.442" v="8" actId="2711"/>
      <pc:docMkLst>
        <pc:docMk/>
      </pc:docMkLst>
      <pc:sldChg chg="modSp mod">
        <pc:chgData name="맛있다 군만두" userId="88f4dfb63950bb32" providerId="LiveId" clId="{2ABC35BC-BEE2-495E-A9EC-A11E90E564EE}" dt="2024-03-26T06:35:07.532" v="0" actId="2711"/>
        <pc:sldMkLst>
          <pc:docMk/>
          <pc:sldMk cId="2378029627" sldId="2262"/>
        </pc:sldMkLst>
        <pc:spChg chg="mod">
          <ac:chgData name="맛있다 군만두" userId="88f4dfb63950bb32" providerId="LiveId" clId="{2ABC35BC-BEE2-495E-A9EC-A11E90E564EE}" dt="2024-03-26T06:35:07.532" v="0" actId="2711"/>
          <ac:spMkLst>
            <pc:docMk/>
            <pc:sldMk cId="2378029627" sldId="22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2ABC35BC-BEE2-495E-A9EC-A11E90E564EE}" dt="2024-03-26T06:35:10.702" v="1" actId="2711"/>
        <pc:sldMkLst>
          <pc:docMk/>
          <pc:sldMk cId="0" sldId="2359"/>
        </pc:sldMkLst>
        <pc:spChg chg="mod">
          <ac:chgData name="맛있다 군만두" userId="88f4dfb63950bb32" providerId="LiveId" clId="{2ABC35BC-BEE2-495E-A9EC-A11E90E564EE}" dt="2024-03-26T06:35:10.702" v="1" actId="2711"/>
          <ac:spMkLst>
            <pc:docMk/>
            <pc:sldMk cId="0" sldId="23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2ABC35BC-BEE2-495E-A9EC-A11E90E564EE}" dt="2024-03-26T06:35:13.765" v="2" actId="2711"/>
        <pc:sldMkLst>
          <pc:docMk/>
          <pc:sldMk cId="0" sldId="2360"/>
        </pc:sldMkLst>
        <pc:spChg chg="mod">
          <ac:chgData name="맛있다 군만두" userId="88f4dfb63950bb32" providerId="LiveId" clId="{2ABC35BC-BEE2-495E-A9EC-A11E90E564EE}" dt="2024-03-26T06:35:13.765" v="2" actId="2711"/>
          <ac:spMkLst>
            <pc:docMk/>
            <pc:sldMk cId="0" sldId="23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2ABC35BC-BEE2-495E-A9EC-A11E90E564EE}" dt="2024-03-26T06:35:16.773" v="3" actId="2711"/>
        <pc:sldMkLst>
          <pc:docMk/>
          <pc:sldMk cId="0" sldId="2361"/>
        </pc:sldMkLst>
        <pc:spChg chg="mod">
          <ac:chgData name="맛있다 군만두" userId="88f4dfb63950bb32" providerId="LiveId" clId="{2ABC35BC-BEE2-495E-A9EC-A11E90E564EE}" dt="2024-03-26T06:35:16.773" v="3" actId="2711"/>
          <ac:spMkLst>
            <pc:docMk/>
            <pc:sldMk cId="0" sldId="2361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2ABC35BC-BEE2-495E-A9EC-A11E90E564EE}" dt="2024-03-26T06:35:36.641" v="7" actId="2711"/>
        <pc:sldMkLst>
          <pc:docMk/>
          <pc:sldMk cId="2457562520" sldId="2362"/>
        </pc:sldMkLst>
        <pc:spChg chg="mod">
          <ac:chgData name="맛있다 군만두" userId="88f4dfb63950bb32" providerId="LiveId" clId="{2ABC35BC-BEE2-495E-A9EC-A11E90E564EE}" dt="2024-03-26T06:35:36.641" v="7" actId="2711"/>
          <ac:spMkLst>
            <pc:docMk/>
            <pc:sldMk cId="2457562520" sldId="2362"/>
            <ac:spMk id="3" creationId="{00000000-0000-0000-0000-000000000000}"/>
          </ac:spMkLst>
        </pc:spChg>
        <pc:spChg chg="mod">
          <ac:chgData name="맛있다 군만두" userId="88f4dfb63950bb32" providerId="LiveId" clId="{2ABC35BC-BEE2-495E-A9EC-A11E90E564EE}" dt="2024-03-26T06:35:20.880" v="4" actId="2711"/>
          <ac:spMkLst>
            <pc:docMk/>
            <pc:sldMk cId="2457562520" sldId="23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2ABC35BC-BEE2-495E-A9EC-A11E90E564EE}" dt="2024-03-26T06:35:39.442" v="8" actId="2711"/>
        <pc:sldMkLst>
          <pc:docMk/>
          <pc:sldMk cId="2457562520" sldId="2363"/>
        </pc:sldMkLst>
        <pc:spChg chg="mod">
          <ac:chgData name="맛있다 군만두" userId="88f4dfb63950bb32" providerId="LiveId" clId="{2ABC35BC-BEE2-495E-A9EC-A11E90E564EE}" dt="2024-03-26T06:35:39.442" v="8" actId="2711"/>
          <ac:spMkLst>
            <pc:docMk/>
            <pc:sldMk cId="2457562520" sldId="2363"/>
            <ac:spMk id="3" creationId="{00000000-0000-0000-0000-000000000000}"/>
          </ac:spMkLst>
        </pc:spChg>
        <pc:spChg chg="mod">
          <ac:chgData name="맛있다 군만두" userId="88f4dfb63950bb32" providerId="LiveId" clId="{2ABC35BC-BEE2-495E-A9EC-A11E90E564EE}" dt="2024-03-26T06:35:24.343" v="5" actId="2711"/>
          <ac:spMkLst>
            <pc:docMk/>
            <pc:sldMk cId="2457562520" sldId="2363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86. 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요한계시록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14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장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바른생활140" pitchFamily="18" charset="-127"/>
                <a:ea typeface="HU바른생활140" pitchFamily="18" charset="-127"/>
              </a:rPr>
              <a:t>또 내가 보니 보라 어린 양이 시온 산에 섰고 그와 함께 십사만 사천이 서 있는데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8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그들의 이마에는 어린 양의 이름과 그 아버지의 이름을 쓴 것이 있더라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바른생활140" pitchFamily="18" charset="-127"/>
                <a:ea typeface="HU바른생활140" pitchFamily="18" charset="-127"/>
              </a:rPr>
              <a:t>내가 하늘에서 나는 소리를 들으니 많은 물 소리와도 같고 큰 우렛소리와도 같은데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643758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내가 들은 소리는 거문고 타는 자들이 그 거문고를 타는 것 같더라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FFFFFF"/>
                </a:solidFill>
                <a:latin typeface="HU바른생활140" pitchFamily="18" charset="-127"/>
                <a:ea typeface="HU바른생활140" pitchFamily="18" charset="-127"/>
              </a:rPr>
              <a:t>그들이 보좌 앞에 네 생물과 장로들 앞에서 새 노래를 부르니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1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땅에서 속량함을 받은 십사만 사천 밖에는 능히 이 노래를 배울 자가 없더라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 사람들은 여자와 더불어 더럽히지 아니하고 순결한 자라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어린 양이 어디로 인도하든지 따라가는 자며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사람 가운데에서 속량함을 받아 처음 익은 열매로 하나님과 어린 양에게 속한 자들이니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643758"/>
            <a:ext cx="8928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 입에 거짓말이 없고 흠이 없는 자들이더라</a:t>
            </a:r>
            <a:r>
              <a:rPr lang="en-US" altLang="ko-KR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7935</TotalTime>
  <Words>112</Words>
  <Application>Microsoft Office PowerPoint</Application>
  <PresentationFormat>화면 슬라이드 쇼(16:9)</PresentationFormat>
  <Paragraphs>13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HU바른생활140</vt:lpstr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750</cp:revision>
  <dcterms:created xsi:type="dcterms:W3CDTF">2007-05-31T02:43:10Z</dcterms:created>
  <dcterms:modified xsi:type="dcterms:W3CDTF">2024-03-26T06:35:40Z</dcterms:modified>
</cp:coreProperties>
</file>