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594" r:id="rId3"/>
    <p:sldId id="595" r:id="rId4"/>
    <p:sldId id="596" r:id="rId5"/>
    <p:sldId id="597" r:id="rId6"/>
    <p:sldId id="598" r:id="rId7"/>
    <p:sldId id="599" r:id="rId8"/>
    <p:sldId id="600" r:id="rId9"/>
    <p:sldId id="601" r:id="rId10"/>
    <p:sldId id="602" r:id="rId11"/>
    <p:sldId id="603" r:id="rId12"/>
    <p:sldId id="604" r:id="rId13"/>
    <p:sldId id="605" r:id="rId14"/>
    <p:sldId id="606" r:id="rId15"/>
    <p:sldId id="607" r:id="rId16"/>
    <p:sldId id="608" r:id="rId17"/>
    <p:sldId id="609" r:id="rId18"/>
    <p:sldId id="610" r:id="rId19"/>
    <p:sldId id="611" r:id="rId20"/>
    <p:sldId id="612" r:id="rId21"/>
    <p:sldId id="613" r:id="rId22"/>
    <p:sldId id="614" r:id="rId23"/>
    <p:sldId id="615" r:id="rId24"/>
    <p:sldId id="616" r:id="rId25"/>
    <p:sldId id="617" r:id="rId26"/>
    <p:sldId id="618" r:id="rId27"/>
    <p:sldId id="619" r:id="rId28"/>
    <p:sldId id="620" r:id="rId29"/>
    <p:sldId id="621" r:id="rId30"/>
    <p:sldId id="622" r:id="rId31"/>
    <p:sldId id="623" r:id="rId32"/>
    <p:sldId id="624" r:id="rId33"/>
    <p:sldId id="625" r:id="rId34"/>
    <p:sldId id="626" r:id="rId35"/>
    <p:sldId id="627" r:id="rId36"/>
    <p:sldId id="628" r:id="rId37"/>
    <p:sldId id="629" r:id="rId38"/>
    <p:sldId id="630" r:id="rId39"/>
    <p:sldId id="631" r:id="rId4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102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microsoft.com/office/2016/11/relationships/changesInfo" Target="changesInfos/changesInfo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heme" Target="theme/theme1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microsoft.com/office/2015/10/relationships/revisionInfo" Target="revisionInfo.xml"/><Relationship Id="rId20" Type="http://schemas.openxmlformats.org/officeDocument/2006/relationships/slide" Target="slides/slide18.xml"/><Relationship Id="rId41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8252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84005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61626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7416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03463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5043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70435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76628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34898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80837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695943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29346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2/2/2024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2/2/2024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45892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배에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오르사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건너가 본 동네에 이르시니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4672564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마태의 집에서 앉아 음식을 잡수실 때에 많은 세리와 죄인들이 와서 예수와 그의 제자들과 함께 앉았더니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40931816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바리새인들이 보고 그의 제자들에게 이르되 어찌하여 너희 선생은 세리와 죄인들과 함께 잡수시느냐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6576311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들으시고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건강한 자에게는 의사가 쓸 데 없고 병든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자에게라야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쓸 데 있느니라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1202116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너희는 가서 내가 긍휼을 원하고 제사를 원하지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아니하노라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하신 뜻이 무엇인지 배우라 나는 의인을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부르러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온 것이 아니요 죄인을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부르러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왔노라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하시니라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40649478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때에 요한의 제자들이 예수께 나아와 이르되 우리와 바리새인들은 금식하는데 어찌하여 당신의 제자들은 금식하지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아니하나이까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8750424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그들에게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혼인집 손님들이 신랑과 함께 있을 동안에 슬퍼할 수 있느냐 그러나 신랑을 빼앗길 날이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때에는 금식할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9925352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생베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조각을 낡은 옷에 붙이는 자가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없나니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이는 기운 것이 그 옷을 당기어 해어짐이 더하게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됨이요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9863678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새 포도주를 낡은 가죽 부대에 넣지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아니하나니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그렇게 하면 부대가 터져 포도주도 쏟아지고 부대도 버리게 됨이라 새 포도주는 새 부대에 넣어야 둘이 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보전되느니라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6134198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이 말씀을 하실 때에 한 관리가 와서 절하며 이르되 내 딸이 방금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죽었사오나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오셔서 그 몸에 손을 얹어 주소서 그러면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살아나겠나이다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6223890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일어나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따라가시매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제자들도 가더니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9938625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침상에 누운 중풍병자를 사람들이 데리고 오거늘 예수께서 그들의 믿음을 보시고 중풍병자에게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작은 자야 안심하라 네 죄 사함을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받았느니라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9388668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해 동안이나 혈루증으로 앓는 여자가 예수의 뒤로 와서 그 겉옷 가를 만지니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8482370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이는 제 마음에 그 겉옷만 만져도 구원을 받겠다 함이라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2237437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돌이켜 그를 보시며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딸아 안심하라 네 믿음이 너를 구원하였다 하시니 여자가 그 즉시 구원을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받으니라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45128040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그 관리의 집에 가사 피리 부는 자들과 떠드는 무리를 보시고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77694986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물러가라 이 소녀가 죽은 것이 아니라 잔다 하시니 그들이 비웃더라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54032026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무리를 내보낸 후에 예수께서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들어가사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소녀의 손을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잡으시매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일어나는지라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1207123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소문이 그 온 땅에 퍼지더라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01933766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거기에서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떠나가실새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두 맹인이 따라오며 소리 질러 이르되 다윗의 자손이여 우리를 불쌍히 여기소서 하더니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48220911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집에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들어가시매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맹인들이 그에게 나아오거늘 예수께서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능히 이 일 할 줄을 믿느냐 대답하되 주여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그러하오이다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06177992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이에 예수께서 그들의 눈을 만지시며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 믿음대로 되라 하시니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9900520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어떤 서기관들이 속으로 이르되 이 사람이 신성을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모독하도다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81669416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눈들이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밝아진지라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예수께서 엄히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경고하시되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삼가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아무에게도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알리지 말라 하셨으나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96256660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나가서 예수의 소문을 그 온 땅에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퍼뜨리니라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13735683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나갈 때에 귀신 들려 말 못하는 사람을 예수께 데려오니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05769238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귀신이 쫓겨나고 말 못하는 사람이 말하거늘 무리가 놀랍게 여겨 이르되 이스라엘 가운데서 이런 일을 본 적이 없다 하되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05779602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바리새인들은 이르되 그가 귀신의 왕을 의지하여 귀신을 쫓아낸다 하더라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9258397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모든 도시와 마을에 두루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다니사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그들의 회당에서 가르치시며 천국 복음을 전파하시며 모든 병과 모든 약한 것을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고치시니라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71417803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무리를 보시고 불쌍히 여기시니 이는 그들이 목자 없는 양과 같이 고생하며 기진함이라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10728997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이에 제자들에게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추수할 것은 많되 일꾼이 적으니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03653640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그러므로 추수하는 주인에게 청하여 추수할 일꾼들을 보내 주소서 하라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하시니라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3271191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그 생각을 아시고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너희가 어찌하여 마음에 악한 생각을 하느냐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1050547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 죄 사함을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받았느니라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하는 말과 일어나 걸어가라 하는 말 중에 어느 것이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쉽겠느냐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42083269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그러나 인자가 세상에서 죄를 사하는 권능이 있는 줄을 너희로 알게 하려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하노라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하시고 중풍병자에게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말씀하시되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일어나 네 침상을 가지고 집으로 가라 하시니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42924387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일어나 집으로 돌아가거늘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7913884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무리가 보고 두려워하며 이런 권능을 사람에게 주신 하나님께 영광을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돌리니라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5473109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그 곳을 떠나 지나가시다가 마태라 하는 사람이 세관에 앉아 있는 것을 보시고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나를 따르라 하시니 일어나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따르니라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2537266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</TotalTime>
  <Words>620</Words>
  <Application>Microsoft Office PowerPoint</Application>
  <PresentationFormat>와이드스크린</PresentationFormat>
  <Paragraphs>76</Paragraphs>
  <Slides>38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38</vt:i4>
      </vt:variant>
    </vt:vector>
  </HeadingPairs>
  <TitlesOfParts>
    <vt:vector size="44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11</cp:revision>
  <dcterms:modified xsi:type="dcterms:W3CDTF">2024-02-02T02:06:37Z</dcterms:modified>
</cp:coreProperties>
</file>